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notesSlides/notesSlide2.xml" ContentType="application/vnd.openxmlformats-officedocument.presentationml.notesSlide+xml"/>
  <Override PartName="/ppt/ink/ink2.xml" ContentType="application/inkml+xml"/>
  <Override PartName="/ppt/notesSlides/notesSlide3.xml" ContentType="application/vnd.openxmlformats-officedocument.presentationml.notesSlide+xml"/>
  <Override PartName="/ppt/ink/ink3.xml" ContentType="application/inkml+xml"/>
  <Override PartName="/ppt/notesSlides/notesSlide4.xml" ContentType="application/vnd.openxmlformats-officedocument.presentationml.notesSlide+xml"/>
  <Override PartName="/ppt/ink/ink4.xml" ContentType="application/inkml+xml"/>
  <Override PartName="/ppt/notesSlides/notesSlide5.xml" ContentType="application/vnd.openxmlformats-officedocument.presentationml.notesSlide+xml"/>
  <Override PartName="/ppt/ink/ink5.xml" ContentType="application/inkml+xml"/>
  <Override PartName="/ppt/notesSlides/notesSlide6.xml" ContentType="application/vnd.openxmlformats-officedocument.presentationml.notesSlide+xml"/>
  <Override PartName="/ppt/ink/ink6.xml" ContentType="application/inkml+xml"/>
  <Override PartName="/ppt/notesSlides/notesSlide7.xml" ContentType="application/vnd.openxmlformats-officedocument.presentationml.notesSlide+xml"/>
  <Override PartName="/ppt/ink/ink7.xml" ContentType="application/inkml+xml"/>
  <Override PartName="/ppt/notesSlides/notesSlide8.xml" ContentType="application/vnd.openxmlformats-officedocument.presentationml.notesSlide+xml"/>
  <Override PartName="/ppt/ink/ink8.xml" ContentType="application/inkml+xml"/>
  <Override PartName="/ppt/notesSlides/notesSlide9.xml" ContentType="application/vnd.openxmlformats-officedocument.presentationml.notesSlide+xml"/>
  <Override PartName="/ppt/ink/ink9.xml" ContentType="application/inkml+xml"/>
  <Override PartName="/ppt/notesSlides/notesSlide10.xml" ContentType="application/vnd.openxmlformats-officedocument.presentationml.notesSlide+xml"/>
  <Override PartName="/ppt/ink/ink10.xml" ContentType="application/inkml+xml"/>
  <Override PartName="/ppt/notesSlides/notesSlide11.xml" ContentType="application/vnd.openxmlformats-officedocument.presentationml.notesSlide+xml"/>
  <Override PartName="/ppt/ink/ink11.xml" ContentType="application/inkml+xml"/>
  <Override PartName="/ppt/notesSlides/notesSlide12.xml" ContentType="application/vnd.openxmlformats-officedocument.presentationml.notesSlide+xml"/>
  <Override PartName="/ppt/ink/ink12.xml" ContentType="application/inkml+xml"/>
  <Override PartName="/ppt/notesSlides/notesSlide13.xml" ContentType="application/vnd.openxmlformats-officedocument.presentationml.notesSlide+xml"/>
  <Override PartName="/ppt/ink/ink13.xml" ContentType="application/inkml+xml"/>
  <Override PartName="/ppt/notesSlides/notesSlide14.xml" ContentType="application/vnd.openxmlformats-officedocument.presentationml.notesSlide+xml"/>
  <Override PartName="/ppt/ink/ink14.xml" ContentType="application/inkml+xml"/>
  <Override PartName="/ppt/notesSlides/notesSlide15.xml" ContentType="application/vnd.openxmlformats-officedocument.presentationml.notesSlide+xml"/>
  <Override PartName="/ppt/ink/ink15.xml" ContentType="application/inkml+xml"/>
  <Override PartName="/ppt/notesSlides/notesSlide16.xml" ContentType="application/vnd.openxmlformats-officedocument.presentationml.notesSlide+xml"/>
  <Override PartName="/ppt/ink/ink16.xml" ContentType="application/inkml+xml"/>
  <Override PartName="/ppt/notesSlides/notesSlide17.xml" ContentType="application/vnd.openxmlformats-officedocument.presentationml.notesSlide+xml"/>
  <Override PartName="/ppt/ink/ink17.xml" ContentType="application/inkml+xml"/>
  <Override PartName="/ppt/notesSlides/notesSlide18.xml" ContentType="application/vnd.openxmlformats-officedocument.presentationml.notesSlide+xml"/>
  <Override PartName="/ppt/ink/ink18.xml" ContentType="application/inkml+xml"/>
  <Override PartName="/ppt/notesSlides/notesSlide19.xml" ContentType="application/vnd.openxmlformats-officedocument.presentationml.notesSlide+xml"/>
  <Override PartName="/ppt/ink/ink19.xml" ContentType="application/inkml+xml"/>
  <Override PartName="/ppt/notesSlides/notesSlide20.xml" ContentType="application/vnd.openxmlformats-officedocument.presentationml.notesSlide+xml"/>
  <Override PartName="/ppt/ink/ink20.xml" ContentType="application/inkml+xml"/>
  <Override PartName="/ppt/notesSlides/notesSlide21.xml" ContentType="application/vnd.openxmlformats-officedocument.presentationml.notesSlide+xml"/>
  <Override PartName="/ppt/ink/ink21.xml" ContentType="application/inkml+xml"/>
  <Override PartName="/ppt/notesSlides/notesSlide22.xml" ContentType="application/vnd.openxmlformats-officedocument.presentationml.notesSlide+xml"/>
  <Override PartName="/ppt/ink/ink22.xml" ContentType="application/inkml+xml"/>
  <Override PartName="/ppt/notesSlides/notesSlide23.xml" ContentType="application/vnd.openxmlformats-officedocument.presentationml.notesSlide+xml"/>
  <Override PartName="/ppt/ink/ink23.xml" ContentType="application/inkml+xml"/>
  <Override PartName="/ppt/notesSlides/notesSlide24.xml" ContentType="application/vnd.openxmlformats-officedocument.presentationml.notesSlide+xml"/>
  <Override PartName="/ppt/ink/ink24.xml" ContentType="application/inkml+xml"/>
  <Override PartName="/ppt/notesSlides/notesSlide25.xml" ContentType="application/vnd.openxmlformats-officedocument.presentationml.notesSlide+xml"/>
  <Override PartName="/ppt/ink/ink25.xml" ContentType="application/inkml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01" r:id="rId4"/>
  </p:sldMasterIdLst>
  <p:notesMasterIdLst>
    <p:notesMasterId r:id="rId45"/>
  </p:notesMasterIdLst>
  <p:handoutMasterIdLst>
    <p:handoutMasterId r:id="rId46"/>
  </p:handoutMasterIdLst>
  <p:sldIdLst>
    <p:sldId id="636" r:id="rId5"/>
    <p:sldId id="637" r:id="rId6"/>
    <p:sldId id="626" r:id="rId7"/>
    <p:sldId id="622" r:id="rId8"/>
    <p:sldId id="623" r:id="rId9"/>
    <p:sldId id="625" r:id="rId10"/>
    <p:sldId id="628" r:id="rId11"/>
    <p:sldId id="629" r:id="rId12"/>
    <p:sldId id="630" r:id="rId13"/>
    <p:sldId id="631" r:id="rId14"/>
    <p:sldId id="632" r:id="rId15"/>
    <p:sldId id="633" r:id="rId16"/>
    <p:sldId id="634" r:id="rId17"/>
    <p:sldId id="574" r:id="rId18"/>
    <p:sldId id="573" r:id="rId19"/>
    <p:sldId id="641" r:id="rId20"/>
    <p:sldId id="642" r:id="rId21"/>
    <p:sldId id="643" r:id="rId22"/>
    <p:sldId id="644" r:id="rId23"/>
    <p:sldId id="639" r:id="rId24"/>
    <p:sldId id="640" r:id="rId25"/>
    <p:sldId id="638" r:id="rId26"/>
    <p:sldId id="587" r:id="rId27"/>
    <p:sldId id="645" r:id="rId28"/>
    <p:sldId id="646" r:id="rId29"/>
    <p:sldId id="647" r:id="rId30"/>
    <p:sldId id="648" r:id="rId31"/>
    <p:sldId id="649" r:id="rId32"/>
    <p:sldId id="584" r:id="rId33"/>
    <p:sldId id="585" r:id="rId34"/>
    <p:sldId id="650" r:id="rId35"/>
    <p:sldId id="577" r:id="rId36"/>
    <p:sldId id="651" r:id="rId37"/>
    <p:sldId id="652" r:id="rId38"/>
    <p:sldId id="653" r:id="rId39"/>
    <p:sldId id="654" r:id="rId40"/>
    <p:sldId id="655" r:id="rId41"/>
    <p:sldId id="598" r:id="rId42"/>
    <p:sldId id="583" r:id="rId43"/>
    <p:sldId id="656" r:id="rId44"/>
  </p:sldIdLst>
  <p:sldSz cx="18288000" cy="10287000"/>
  <p:notesSz cx="6858000" cy="9144000"/>
  <p:custDataLst>
    <p:tags r:id="rId47"/>
  </p:custDataLst>
  <p:defaultTextStyle>
    <a:defPPr>
      <a:defRPr lang="de-DE"/>
    </a:defPPr>
    <a:lvl1pPr marL="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1pPr>
    <a:lvl2pPr marL="6858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2pPr>
    <a:lvl3pPr marL="13716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3pPr>
    <a:lvl4pPr marL="20574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4pPr>
    <a:lvl5pPr marL="27432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5pPr>
    <a:lvl6pPr marL="34290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6pPr>
    <a:lvl7pPr marL="41148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7pPr>
    <a:lvl8pPr marL="48006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8pPr>
    <a:lvl9pPr marL="54864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1A5C2"/>
    <a:srgbClr val="2C7DA0"/>
    <a:srgbClr val="01497C"/>
    <a:srgbClr val="014F86"/>
    <a:srgbClr val="013A63"/>
    <a:srgbClr val="D1EBFF"/>
    <a:srgbClr val="BFDEEB"/>
    <a:srgbClr val="A9D6E5"/>
    <a:srgbClr val="89C2D9"/>
    <a:srgbClr val="468FA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1FECB4D8-DB02-4DC6-A0A2-4F2EBAE1DC90}" styleName="Mittlere Formatvorlage 1 - Akz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0A1B5D5-9B99-4C35-A422-299274C87663}" styleName="Mittlere Formatvorlage 1 - Akz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B301B821-A1FF-4177-AEE7-76D212191A09}" styleName="Mittlere Formatvorlage 1 - Akz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793D81CF-94F2-401A-BA57-92F5A7B2D0C5}" styleName="Mittlere Formatvorlag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3C2FFA5D-87B4-456A-9821-1D502468CF0F}" styleName="Designformatvorlage 1 - Akz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46F890A9-2807-4EBB-B81D-B2AA78EC7F39}" styleName="Dunkle Formatvorlage 2 - Akzent 5/Akz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0505E3EF-67EA-436B-97B2-0124C06EBD24}" styleName="Mittlere Formatvorlage 4 - Akz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D7AC3CCA-C797-4891-BE02-D94E43425B78}" styleName="Mittlere Formatvorlag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69012ECD-51FC-41F1-AA8D-1B2483CD663E}" styleName="Helle Formatvorlage 2 - Akz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D113A9D2-9D6B-4929-AA2D-F23B5EE8CBE7}" styleName="Designformatvorlage 2 - Akz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Designformatvorlage 2 - Akz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Designformatvorlage 2 - Akz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A111915-BE36-4E01-A7E5-04B1672EAD32}" styleName="Helle Formatvorlage 2 - Akz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69CF1AB2-1976-4502-BF36-3FF5EA218861}" styleName="Mittlere Formatvorlage 4 - Akz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182" autoAdjust="0"/>
    <p:restoredTop sz="93447" autoAdjust="0"/>
  </p:normalViewPr>
  <p:slideViewPr>
    <p:cSldViewPr showGuides="1">
      <p:cViewPr varScale="1">
        <p:scale>
          <a:sx n="41" d="100"/>
          <a:sy n="41" d="100"/>
        </p:scale>
        <p:origin x="108" y="28"/>
      </p:cViewPr>
      <p:guideLst/>
    </p:cSldViewPr>
  </p:slideViewPr>
  <p:outlineViewPr>
    <p:cViewPr>
      <p:scale>
        <a:sx n="33" d="100"/>
        <a:sy n="33" d="100"/>
      </p:scale>
      <p:origin x="0" y="-10819"/>
    </p:cViewPr>
  </p:outlineViewPr>
  <p:notesTextViewPr>
    <p:cViewPr>
      <p:scale>
        <a:sx n="300" d="100"/>
        <a:sy n="3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howGuides="1">
      <p:cViewPr varScale="1">
        <p:scale>
          <a:sx n="56" d="100"/>
          <a:sy n="56" d="100"/>
        </p:scale>
        <p:origin x="3120" y="6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tags" Target="tags/tag1.xml"/><Relationship Id="rId50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831F95A3-CA10-48B1-B55C-CF13D45FDD1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E9DB8122-1BD0-4B2E-990C-C93B6547FF0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D0F7C8-C00B-4F0E-93DF-D4C8C8A37D26}" type="datetime5">
              <a:rPr lang="en-GB" smtClean="0"/>
              <a:t>22-May-24</a:t>
            </a:fld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ADA4309-1449-469B-A842-B0B8B289D85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3ABCE71-E515-4435-90FA-2F594AA2BE6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51E6EA-EADC-4B6E-9F5B-F30745612C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662385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05T14:06:38.636"/>
    </inkml:context>
    <inkml:brush xml:id="br0">
      <inkml:brushProperty name="width" value="0.05" units="cm"/>
      <inkml:brushProperty name="height" value="0.05" units="cm"/>
      <inkml:brushProperty name="color" value="#004F8B"/>
      <inkml:brushProperty name="ignorePressure" value="1"/>
    </inkml:brush>
  </inkml:definitions>
  <inkml:trace contextRef="#ctx0" brushRef="#br0">0 0,'0'0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05T14:06:38.636"/>
    </inkml:context>
    <inkml:brush xml:id="br0">
      <inkml:brushProperty name="width" value="0.05" units="cm"/>
      <inkml:brushProperty name="height" value="0.05" units="cm"/>
      <inkml:brushProperty name="color" value="#004F8B"/>
      <inkml:brushProperty name="ignorePressure" value="1"/>
    </inkml:brush>
  </inkml:definitions>
  <inkml:trace contextRef="#ctx0" brushRef="#br0">0 0,'0'0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05T14:06:38.636"/>
    </inkml:context>
    <inkml:brush xml:id="br0">
      <inkml:brushProperty name="width" value="0.05" units="cm"/>
      <inkml:brushProperty name="height" value="0.05" units="cm"/>
      <inkml:brushProperty name="color" value="#004F8B"/>
      <inkml:brushProperty name="ignorePressure" value="1"/>
    </inkml:brush>
  </inkml:definitions>
  <inkml:trace contextRef="#ctx0" brushRef="#br0">0 0,'0'0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05T14:06:38.636"/>
    </inkml:context>
    <inkml:brush xml:id="br0">
      <inkml:brushProperty name="width" value="0.05" units="cm"/>
      <inkml:brushProperty name="height" value="0.05" units="cm"/>
      <inkml:brushProperty name="color" value="#004F8B"/>
      <inkml:brushProperty name="ignorePressure" value="1"/>
    </inkml:brush>
  </inkml:definitions>
  <inkml:trace contextRef="#ctx0" brushRef="#br0">0 0,'0'0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05T14:06:38.636"/>
    </inkml:context>
    <inkml:brush xml:id="br0">
      <inkml:brushProperty name="width" value="0.05" units="cm"/>
      <inkml:brushProperty name="height" value="0.05" units="cm"/>
      <inkml:brushProperty name="color" value="#004F8B"/>
      <inkml:brushProperty name="ignorePressure" value="1"/>
    </inkml:brush>
  </inkml:definitions>
  <inkml:trace contextRef="#ctx0" brushRef="#br0">0 0,'0'0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05T14:06:38.636"/>
    </inkml:context>
    <inkml:brush xml:id="br0">
      <inkml:brushProperty name="width" value="0.05" units="cm"/>
      <inkml:brushProperty name="height" value="0.05" units="cm"/>
      <inkml:brushProperty name="color" value="#004F8B"/>
      <inkml:brushProperty name="ignorePressure" value="1"/>
    </inkml:brush>
  </inkml:definitions>
  <inkml:trace contextRef="#ctx0" brushRef="#br0">0 0,'0'0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05T14:06:38.636"/>
    </inkml:context>
    <inkml:brush xml:id="br0">
      <inkml:brushProperty name="width" value="0.05" units="cm"/>
      <inkml:brushProperty name="height" value="0.05" units="cm"/>
      <inkml:brushProperty name="color" value="#004F8B"/>
      <inkml:brushProperty name="ignorePressure" value="1"/>
    </inkml:brush>
  </inkml:definitions>
  <inkml:trace contextRef="#ctx0" brushRef="#br0">0 0,'0'0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05T14:06:38.636"/>
    </inkml:context>
    <inkml:brush xml:id="br0">
      <inkml:brushProperty name="width" value="0.05" units="cm"/>
      <inkml:brushProperty name="height" value="0.05" units="cm"/>
      <inkml:brushProperty name="color" value="#004F8B"/>
      <inkml:brushProperty name="ignorePressure" value="1"/>
    </inkml:brush>
  </inkml:definitions>
  <inkml:trace contextRef="#ctx0" brushRef="#br0">0 0,'0'0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05T14:06:38.636"/>
    </inkml:context>
    <inkml:brush xml:id="br0">
      <inkml:brushProperty name="width" value="0.05" units="cm"/>
      <inkml:brushProperty name="height" value="0.05" units="cm"/>
      <inkml:brushProperty name="color" value="#004F8B"/>
      <inkml:brushProperty name="ignorePressure" value="1"/>
    </inkml:brush>
  </inkml:definitions>
  <inkml:trace contextRef="#ctx0" brushRef="#br0">0 0,'0'0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05T14:06:38.636"/>
    </inkml:context>
    <inkml:brush xml:id="br0">
      <inkml:brushProperty name="width" value="0.05" units="cm"/>
      <inkml:brushProperty name="height" value="0.05" units="cm"/>
      <inkml:brushProperty name="color" value="#004F8B"/>
      <inkml:brushProperty name="ignorePressure" value="1"/>
    </inkml:brush>
  </inkml:definitions>
  <inkml:trace contextRef="#ctx0" brushRef="#br0">0 0,'0'0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05T14:06:38.636"/>
    </inkml:context>
    <inkml:brush xml:id="br0">
      <inkml:brushProperty name="width" value="0.05" units="cm"/>
      <inkml:brushProperty name="height" value="0.05" units="cm"/>
      <inkml:brushProperty name="color" value="#004F8B"/>
      <inkml:brushProperty name="ignorePressure" value="1"/>
    </inkml:brush>
  </inkml:definitions>
  <inkml:trace contextRef="#ctx0" brushRef="#br0">0 0,'0'0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05T14:06:38.636"/>
    </inkml:context>
    <inkml:brush xml:id="br0">
      <inkml:brushProperty name="width" value="0.05" units="cm"/>
      <inkml:brushProperty name="height" value="0.05" units="cm"/>
      <inkml:brushProperty name="color" value="#004F8B"/>
      <inkml:brushProperty name="ignorePressure" value="1"/>
    </inkml:brush>
  </inkml:definitions>
  <inkml:trace contextRef="#ctx0" brushRef="#br0">0 0,'0'0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05T14:06:38.636"/>
    </inkml:context>
    <inkml:brush xml:id="br0">
      <inkml:brushProperty name="width" value="0.05" units="cm"/>
      <inkml:brushProperty name="height" value="0.05" units="cm"/>
      <inkml:brushProperty name="color" value="#004F8B"/>
      <inkml:brushProperty name="ignorePressure" value="1"/>
    </inkml:brush>
  </inkml:definitions>
  <inkml:trace contextRef="#ctx0" brushRef="#br0">0 0,'0'0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05T14:06:38.636"/>
    </inkml:context>
    <inkml:brush xml:id="br0">
      <inkml:brushProperty name="width" value="0.05" units="cm"/>
      <inkml:brushProperty name="height" value="0.05" units="cm"/>
      <inkml:brushProperty name="color" value="#004F8B"/>
      <inkml:brushProperty name="ignorePressure" value="1"/>
    </inkml:brush>
  </inkml:definitions>
  <inkml:trace contextRef="#ctx0" brushRef="#br0">0 0,'0'0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05T14:06:38.636"/>
    </inkml:context>
    <inkml:brush xml:id="br0">
      <inkml:brushProperty name="width" value="0.05" units="cm"/>
      <inkml:brushProperty name="height" value="0.05" units="cm"/>
      <inkml:brushProperty name="color" value="#004F8B"/>
      <inkml:brushProperty name="ignorePressure" value="1"/>
    </inkml:brush>
  </inkml:definitions>
  <inkml:trace contextRef="#ctx0" brushRef="#br0">0 0,'0'0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05T14:06:38.636"/>
    </inkml:context>
    <inkml:brush xml:id="br0">
      <inkml:brushProperty name="width" value="0.05" units="cm"/>
      <inkml:brushProperty name="height" value="0.05" units="cm"/>
      <inkml:brushProperty name="color" value="#004F8B"/>
      <inkml:brushProperty name="ignorePressure" value="1"/>
    </inkml:brush>
  </inkml:definitions>
  <inkml:trace contextRef="#ctx0" brushRef="#br0">0 0,'0'0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05T14:06:38.636"/>
    </inkml:context>
    <inkml:brush xml:id="br0">
      <inkml:brushProperty name="width" value="0.05" units="cm"/>
      <inkml:brushProperty name="height" value="0.05" units="cm"/>
      <inkml:brushProperty name="color" value="#004F8B"/>
      <inkml:brushProperty name="ignorePressure" value="1"/>
    </inkml:brush>
  </inkml:definitions>
  <inkml:trace contextRef="#ctx0" brushRef="#br0">0 0,'0'0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05T14:06:38.636"/>
    </inkml:context>
    <inkml:brush xml:id="br0">
      <inkml:brushProperty name="width" value="0.05" units="cm"/>
      <inkml:brushProperty name="height" value="0.05" units="cm"/>
      <inkml:brushProperty name="color" value="#004F8B"/>
      <inkml:brushProperty name="ignorePressure" value="1"/>
    </inkml:brush>
  </inkml:definitions>
  <inkml:trace contextRef="#ctx0" brushRef="#br0">0 0,'0'0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05T14:06:38.636"/>
    </inkml:context>
    <inkml:brush xml:id="br0">
      <inkml:brushProperty name="width" value="0.05" units="cm"/>
      <inkml:brushProperty name="height" value="0.05" units="cm"/>
      <inkml:brushProperty name="color" value="#004F8B"/>
      <inkml:brushProperty name="ignorePressure" value="1"/>
    </inkml:brush>
  </inkml:definitions>
  <inkml:trace contextRef="#ctx0" brushRef="#br0">0 0,'0'0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05T14:06:38.636"/>
    </inkml:context>
    <inkml:brush xml:id="br0">
      <inkml:brushProperty name="width" value="0.05" units="cm"/>
      <inkml:brushProperty name="height" value="0.05" units="cm"/>
      <inkml:brushProperty name="color" value="#004F8B"/>
      <inkml:brushProperty name="ignorePressure" value="1"/>
    </inkml:brush>
  </inkml:definitions>
  <inkml:trace contextRef="#ctx0" brushRef="#br0">0 0,'0'0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05T14:06:38.636"/>
    </inkml:context>
    <inkml:brush xml:id="br0">
      <inkml:brushProperty name="width" value="0.05" units="cm"/>
      <inkml:brushProperty name="height" value="0.05" units="cm"/>
      <inkml:brushProperty name="color" value="#004F8B"/>
      <inkml:brushProperty name="ignorePressure" value="1"/>
    </inkml:brush>
  </inkml:definitions>
  <inkml:trace contextRef="#ctx0" brushRef="#br0">0 0,'0'0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05T14:06:38.636"/>
    </inkml:context>
    <inkml:brush xml:id="br0">
      <inkml:brushProperty name="width" value="0.05" units="cm"/>
      <inkml:brushProperty name="height" value="0.05" units="cm"/>
      <inkml:brushProperty name="color" value="#004F8B"/>
      <inkml:brushProperty name="ignorePressure" value="1"/>
    </inkml:brush>
  </inkml:definitions>
  <inkml:trace contextRef="#ctx0" brushRef="#br0">0 0,'0'0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05T14:06:38.636"/>
    </inkml:context>
    <inkml:brush xml:id="br0">
      <inkml:brushProperty name="width" value="0.05" units="cm"/>
      <inkml:brushProperty name="height" value="0.05" units="cm"/>
      <inkml:brushProperty name="color" value="#004F8B"/>
      <inkml:brushProperty name="ignorePressure" value="1"/>
    </inkml:brush>
  </inkml:definitions>
  <inkml:trace contextRef="#ctx0" brushRef="#br0">0 0,'0'0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05T14:06:38.636"/>
    </inkml:context>
    <inkml:brush xml:id="br0">
      <inkml:brushProperty name="width" value="0.05" units="cm"/>
      <inkml:brushProperty name="height" value="0.05" units="cm"/>
      <inkml:brushProperty name="color" value="#004F8B"/>
      <inkml:brushProperty name="ignorePressure" value="1"/>
    </inkml:brush>
  </inkml:definitions>
  <inkml:trace contextRef="#ctx0" brushRef="#br0">0 0,'0'0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05T14:06:38.636"/>
    </inkml:context>
    <inkml:brush xml:id="br0">
      <inkml:brushProperty name="width" value="0.05" units="cm"/>
      <inkml:brushProperty name="height" value="0.05" units="cm"/>
      <inkml:brushProperty name="color" value="#004F8B"/>
      <inkml:brushProperty name="ignorePressure" value="1"/>
    </inkml:brush>
  </inkml:definitions>
  <inkml:trace contextRef="#ctx0" brushRef="#br0">0 0,'0'0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1BF0CC-ED9D-47BC-B58D-CE7A8E4BDF0C}" type="datetime5">
              <a:rPr lang="en-GB" smtClean="0"/>
              <a:t>22-May-24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3249CD-54F2-467B-8963-1BD125B8A7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872309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6858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13716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20574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27432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34290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41148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48006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54864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601BF0CC-ED9D-47BC-B58D-CE7A8E4BDF0C}" type="datetime5">
              <a:rPr lang="en-US" smtClean="0"/>
              <a:t>22-May-24</a:t>
            </a:fld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249CD-54F2-467B-8963-1BD125B8A761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85762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601BF0CC-ED9D-47BC-B58D-CE7A8E4BDF0C}" type="datetime5">
              <a:rPr lang="en-US" smtClean="0"/>
              <a:t>22-May-24</a:t>
            </a:fld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249CD-54F2-467B-8963-1BD125B8A761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26964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601BF0CC-ED9D-47BC-B58D-CE7A8E4BDF0C}" type="datetime5">
              <a:rPr lang="en-US" smtClean="0"/>
              <a:t>22-May-24</a:t>
            </a:fld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249CD-54F2-467B-8963-1BD125B8A761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14686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601BF0CC-ED9D-47BC-B58D-CE7A8E4BDF0C}" type="datetime5">
              <a:rPr lang="en-US" smtClean="0"/>
              <a:t>22-May-24</a:t>
            </a:fld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249CD-54F2-467B-8963-1BD125B8A761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73867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601BF0CC-ED9D-47BC-B58D-CE7A8E4BDF0C}" type="datetime5">
              <a:rPr lang="en-US" smtClean="0"/>
              <a:t>22-May-24</a:t>
            </a:fld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249CD-54F2-467B-8963-1BD125B8A761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14998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601BF0CC-ED9D-47BC-B58D-CE7A8E4BDF0C}" type="datetime5">
              <a:rPr lang="en-US" smtClean="0"/>
              <a:t>22-May-24</a:t>
            </a:fld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249CD-54F2-467B-8963-1BD125B8A761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75454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601BF0CC-ED9D-47BC-B58D-CE7A8E4BDF0C}" type="datetime5">
              <a:rPr lang="en-US" smtClean="0"/>
              <a:t>22-May-24</a:t>
            </a:fld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249CD-54F2-467B-8963-1BD125B8A761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29502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601BF0CC-ED9D-47BC-B58D-CE7A8E4BDF0C}" type="datetime5">
              <a:rPr lang="en-US" smtClean="0"/>
              <a:t>22-May-24</a:t>
            </a:fld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249CD-54F2-467B-8963-1BD125B8A761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37375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601BF0CC-ED9D-47BC-B58D-CE7A8E4BDF0C}" type="datetime5">
              <a:rPr lang="en-US" smtClean="0"/>
              <a:t>22-May-24</a:t>
            </a:fld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249CD-54F2-467B-8963-1BD125B8A761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801922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601BF0CC-ED9D-47BC-B58D-CE7A8E4BDF0C}" type="datetime5">
              <a:rPr lang="en-US" smtClean="0"/>
              <a:t>22-May-24</a:t>
            </a:fld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249CD-54F2-467B-8963-1BD125B8A761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26237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601BF0CC-ED9D-47BC-B58D-CE7A8E4BDF0C}" type="datetime5">
              <a:rPr lang="en-US" smtClean="0"/>
              <a:t>22-May-24</a:t>
            </a:fld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249CD-54F2-467B-8963-1BD125B8A761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19793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601BF0CC-ED9D-47BC-B58D-CE7A8E4BDF0C}" type="datetime5">
              <a:rPr lang="en-US" smtClean="0"/>
              <a:t>22-May-24</a:t>
            </a:fld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249CD-54F2-467B-8963-1BD125B8A761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037800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601BF0CC-ED9D-47BC-B58D-CE7A8E4BDF0C}" type="datetime5">
              <a:rPr lang="en-US" smtClean="0"/>
              <a:t>22-May-24</a:t>
            </a:fld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249CD-54F2-467B-8963-1BD125B8A761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85082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601BF0CC-ED9D-47BC-B58D-CE7A8E4BDF0C}" type="datetime5">
              <a:rPr lang="en-US" smtClean="0"/>
              <a:t>22-May-24</a:t>
            </a:fld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249CD-54F2-467B-8963-1BD125B8A761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693354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601BF0CC-ED9D-47BC-B58D-CE7A8E4BDF0C}" type="datetime5">
              <a:rPr lang="en-US" smtClean="0"/>
              <a:t>22-May-24</a:t>
            </a:fld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249CD-54F2-467B-8963-1BD125B8A761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494413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601BF0CC-ED9D-47BC-B58D-CE7A8E4BDF0C}" type="datetime5">
              <a:rPr lang="en-US" smtClean="0"/>
              <a:t>22-May-24</a:t>
            </a:fld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249CD-54F2-467B-8963-1BD125B8A761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503164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601BF0CC-ED9D-47BC-B58D-CE7A8E4BDF0C}" type="datetime5">
              <a:rPr lang="en-US" smtClean="0"/>
              <a:t>22-May-24</a:t>
            </a:fld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249CD-54F2-467B-8963-1BD125B8A761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025163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601BF0CC-ED9D-47BC-B58D-CE7A8E4BDF0C}" type="datetime5">
              <a:rPr lang="en-US" smtClean="0"/>
              <a:t>23-May-24</a:t>
            </a:fld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249CD-54F2-467B-8963-1BD125B8A761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940574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601BF0CC-ED9D-47BC-B58D-CE7A8E4BDF0C}" type="datetime5">
              <a:rPr lang="en-US" smtClean="0"/>
              <a:t>23-May-24</a:t>
            </a:fld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249CD-54F2-467B-8963-1BD125B8A761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6324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601BF0CC-ED9D-47BC-B58D-CE7A8E4BDF0C}" type="datetime5">
              <a:rPr lang="en-US" smtClean="0"/>
              <a:t>22-May-24</a:t>
            </a:fld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249CD-54F2-467B-8963-1BD125B8A761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94196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601BF0CC-ED9D-47BC-B58D-CE7A8E4BDF0C}" type="datetime5">
              <a:rPr lang="en-US" smtClean="0"/>
              <a:t>22-May-24</a:t>
            </a:fld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249CD-54F2-467B-8963-1BD125B8A761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66518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601BF0CC-ED9D-47BC-B58D-CE7A8E4BDF0C}" type="datetime5">
              <a:rPr lang="en-US" smtClean="0"/>
              <a:t>22-May-24</a:t>
            </a:fld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249CD-54F2-467B-8963-1BD125B8A761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25402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601BF0CC-ED9D-47BC-B58D-CE7A8E4BDF0C}" type="datetime5">
              <a:rPr lang="en-US" smtClean="0"/>
              <a:t>22-May-24</a:t>
            </a:fld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249CD-54F2-467B-8963-1BD125B8A761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65097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601BF0CC-ED9D-47BC-B58D-CE7A8E4BDF0C}" type="datetime5">
              <a:rPr lang="en-US" smtClean="0"/>
              <a:t>22-May-24</a:t>
            </a:fld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249CD-54F2-467B-8963-1BD125B8A761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60592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601BF0CC-ED9D-47BC-B58D-CE7A8E4BDF0C}" type="datetime5">
              <a:rPr lang="en-US" smtClean="0"/>
              <a:t>22-May-24</a:t>
            </a:fld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249CD-54F2-467B-8963-1BD125B8A761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45788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601BF0CC-ED9D-47BC-B58D-CE7A8E4BDF0C}" type="datetime5">
              <a:rPr lang="en-US" smtClean="0"/>
              <a:t>22-May-24</a:t>
            </a:fld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249CD-54F2-467B-8963-1BD125B8A761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5097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16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tags" Target="../tags/tag19.xml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20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4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tags" Target="../tags/tag23.xml"/><Relationship Id="rId7" Type="http://schemas.openxmlformats.org/officeDocument/2006/relationships/image" Target="../media/image3.png"/><Relationship Id="rId2" Type="http://schemas.openxmlformats.org/officeDocument/2006/relationships/tags" Target="../tags/tag22.xml"/><Relationship Id="rId1" Type="http://schemas.openxmlformats.org/officeDocument/2006/relationships/tags" Target="../tags/tag21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10" Type="http://schemas.openxmlformats.org/officeDocument/2006/relationships/image" Target="../media/image6.svg"/><Relationship Id="rId4" Type="http://schemas.openxmlformats.org/officeDocument/2006/relationships/slideMaster" Target="../slideMasters/slideMaster1.xml"/><Relationship Id="rId9" Type="http://schemas.openxmlformats.org/officeDocument/2006/relationships/image" Target="../media/image5.png"/></Relationships>
</file>

<file path=ppt/slideLayouts/_rels/slideLayout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tags" Target="../tags/tag26.xml"/><Relationship Id="rId7" Type="http://schemas.openxmlformats.org/officeDocument/2006/relationships/image" Target="../media/image3.png"/><Relationship Id="rId2" Type="http://schemas.openxmlformats.org/officeDocument/2006/relationships/tags" Target="../tags/tag25.xml"/><Relationship Id="rId1" Type="http://schemas.openxmlformats.org/officeDocument/2006/relationships/tags" Target="../tags/tag24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10" Type="http://schemas.openxmlformats.org/officeDocument/2006/relationships/image" Target="../media/image6.svg"/><Relationship Id="rId4" Type="http://schemas.openxmlformats.org/officeDocument/2006/relationships/slideMaster" Target="../slideMasters/slideMaster1.xml"/><Relationship Id="rId9" Type="http://schemas.openxmlformats.org/officeDocument/2006/relationships/image" Target="../media/image5.png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4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B8EF46EA-35EA-41F8-8456-FC407C8088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pc="-150" baseline="0"/>
            </a:lvl1pPr>
          </a:lstStyle>
          <a:p>
            <a:r>
              <a:rPr lang="en-GB" noProof="0" dirty="0"/>
              <a:t>Headline.</a:t>
            </a:r>
          </a:p>
        </p:txBody>
      </p:sp>
      <p:sp>
        <p:nvSpPr>
          <p:cNvPr id="7" name="Content placeholder">
            <a:extLst>
              <a:ext uri="{FF2B5EF4-FFF2-40B4-BE49-F238E27FC236}">
                <a16:creationId xmlns:a16="http://schemas.microsoft.com/office/drawing/2014/main" id="{C2382B55-0E71-419B-B435-6B865AF6D66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59634" y="2897984"/>
            <a:ext cx="16568739" cy="673893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9F6FC4-2921-4308-806E-947E66FB2C3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GB" noProof="0"/>
              <a:t> </a:t>
            </a:r>
            <a:fld id="{88297537-EBEC-4AF2-8220-0B89E7D94141}" type="slidenum">
              <a:rPr lang="en-GB" b="0" noProof="0" smtClean="0"/>
              <a:pPr/>
              <a:t>‹#›</a:t>
            </a:fld>
            <a:endParaRPr lang="en-GB" b="0" noProof="0"/>
          </a:p>
        </p:txBody>
      </p:sp>
    </p:spTree>
    <p:extLst>
      <p:ext uri="{BB962C8B-B14F-4D97-AF65-F5344CB8AC3E}">
        <p14:creationId xmlns:p14="http://schemas.microsoft.com/office/powerpoint/2010/main" val="1709096619"/>
      </p:ext>
    </p:extLst>
  </p:cSld>
  <p:clrMapOvr>
    <a:masterClrMapping/>
  </p:clrMapOvr>
  <p:hf hdr="0"/>
  <p:extLst>
    <p:ext uri="{DCECCB84-F9BA-43D5-87BE-67443E8EF086}">
      <p15:sldGuideLst xmlns:p15="http://schemas.microsoft.com/office/powerpoint/2012/main">
        <p15:guide id="1" pos="10979" userDrawn="1">
          <p15:clr>
            <a:srgbClr val="547EBF"/>
          </p15:clr>
        </p15:guide>
        <p15:guide id="2" orient="horz" pos="1295" userDrawn="1">
          <p15:clr>
            <a:srgbClr val="547EBF"/>
          </p15:clr>
        </p15:guide>
        <p15:guide id="3" orient="horz" pos="941" userDrawn="1">
          <p15:clr>
            <a:srgbClr val="547EBF"/>
          </p15:clr>
        </p15:guide>
        <p15:guide id="5" orient="horz" pos="1826" userDrawn="1">
          <p15:clr>
            <a:srgbClr val="547EBF"/>
          </p15:clr>
        </p15:guide>
        <p15:guide id="6" orient="horz" pos="6071" userDrawn="1">
          <p15:clr>
            <a:srgbClr val="547EBF"/>
          </p15:clr>
        </p15:guide>
        <p15:guide id="7" pos="542" userDrawn="1">
          <p15:clr>
            <a:srgbClr val="547EBF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3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A9418F7C-80DE-4D7A-BBCE-4EC70883DE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noProof="0"/>
              <a:t>Headline.</a:t>
            </a:r>
          </a:p>
        </p:txBody>
      </p:sp>
      <p:sp>
        <p:nvSpPr>
          <p:cNvPr id="13" name="Subtitle">
            <a:extLst>
              <a:ext uri="{FF2B5EF4-FFF2-40B4-BE49-F238E27FC236}">
                <a16:creationId xmlns:a16="http://schemas.microsoft.com/office/drawing/2014/main" id="{FB416C7F-AF5D-406E-8124-658223C5ED27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860403" y="2054702"/>
            <a:ext cx="16567968" cy="561920"/>
          </a:xfrm>
          <a:ln>
            <a:noFill/>
          </a:ln>
        </p:spPr>
        <p:txBody>
          <a:bodyPr vert="horz" lIns="0" tIns="0" rIns="0" bIns="0" rtlCol="0" anchor="t">
            <a:noAutofit/>
          </a:bodyPr>
          <a:lstStyle>
            <a:lvl1pPr>
              <a:lnSpc>
                <a:spcPts val="5400"/>
              </a:lnSpc>
              <a:defRPr lang="en-US" sz="4502" spc="-150" baseline="0"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GB" noProof="0"/>
              <a:t>Subline.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B15CF689-DE85-4790-910F-CC7C91810D8A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r>
              <a:rPr lang="en-US"/>
              <a:t> </a:t>
            </a:r>
            <a:fld id="{88297537-EBEC-4AF2-8220-0B89E7D94141}" type="slidenum">
              <a:rPr lang="en-US" b="0" smtClean="0"/>
              <a:pPr/>
              <a:t>‹#›</a:t>
            </a:fld>
            <a:endParaRPr lang="en-US" b="0" dirty="0"/>
          </a:p>
        </p:txBody>
      </p:sp>
      <p:sp>
        <p:nvSpPr>
          <p:cNvPr id="4" name="Content placeholder left">
            <a:extLst>
              <a:ext uri="{FF2B5EF4-FFF2-40B4-BE49-F238E27FC236}">
                <a16:creationId xmlns:a16="http://schemas.microsoft.com/office/drawing/2014/main" id="{DFE0AD40-471D-42CF-B6F4-751AD6A09F29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860402" y="3458702"/>
            <a:ext cx="5336382" cy="6179345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14" name="Content placeholder center">
            <a:extLst>
              <a:ext uri="{FF2B5EF4-FFF2-40B4-BE49-F238E27FC236}">
                <a16:creationId xmlns:a16="http://schemas.microsoft.com/office/drawing/2014/main" id="{5024F1FE-08B9-4010-A453-E8D574156D5F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6476402" y="3458702"/>
            <a:ext cx="5336382" cy="6179345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16" name="Content placeholder right">
            <a:extLst>
              <a:ext uri="{FF2B5EF4-FFF2-40B4-BE49-F238E27FC236}">
                <a16:creationId xmlns:a16="http://schemas.microsoft.com/office/drawing/2014/main" id="{7C05E096-97E5-4A0C-A97E-B5E9874879B9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12092402" y="3458702"/>
            <a:ext cx="5335971" cy="6179345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92876538"/>
      </p:ext>
    </p:extLst>
  </p:cSld>
  <p:clrMapOvr>
    <a:masterClrMapping/>
  </p:clrMapOvr>
  <p:hf hdr="0"/>
  <p:extLst>
    <p:ext uri="{DCECCB84-F9BA-43D5-87BE-67443E8EF086}">
      <p15:sldGuideLst xmlns:p15="http://schemas.microsoft.com/office/powerpoint/2012/main">
        <p15:guide id="2" orient="horz" pos="941" userDrawn="1">
          <p15:clr>
            <a:srgbClr val="547EBF"/>
          </p15:clr>
        </p15:guide>
        <p15:guide id="3" orient="horz" pos="1295" userDrawn="1">
          <p15:clr>
            <a:srgbClr val="547EBF"/>
          </p15:clr>
        </p15:guide>
        <p15:guide id="4" orient="horz" pos="1649" userDrawn="1">
          <p15:clr>
            <a:srgbClr val="547EBF"/>
          </p15:clr>
        </p15:guide>
        <p15:guide id="5" orient="horz" pos="2178" userDrawn="1">
          <p15:clr>
            <a:srgbClr val="547EBF"/>
          </p15:clr>
        </p15:guide>
        <p15:guide id="6" orient="horz" pos="6071" userDrawn="1">
          <p15:clr>
            <a:srgbClr val="547EBF"/>
          </p15:clr>
        </p15:guide>
        <p15:guide id="7" pos="7616" userDrawn="1">
          <p15:clr>
            <a:srgbClr val="A4A3A4"/>
          </p15:clr>
        </p15:guide>
        <p15:guide id="8" pos="7440" userDrawn="1">
          <p15:clr>
            <a:srgbClr val="A4A3A4"/>
          </p15:clr>
        </p15:guide>
        <p15:guide id="9" pos="4080" userDrawn="1">
          <p15:clr>
            <a:srgbClr val="A4A3A4"/>
          </p15:clr>
        </p15:guide>
        <p15:guide id="10" pos="10979" userDrawn="1">
          <p15:clr>
            <a:srgbClr val="547EBF"/>
          </p15:clr>
        </p15:guide>
        <p15:guide id="11" pos="3905" userDrawn="1">
          <p15:clr>
            <a:srgbClr val="A4A3A4"/>
          </p15:clr>
        </p15:guide>
        <p15:guide id="12" pos="542" userDrawn="1">
          <p15:clr>
            <a:srgbClr val="547EBF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picture half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75151038-2B34-43DF-BC15-35E9A3F92F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60405" y="1493102"/>
            <a:ext cx="8143107" cy="561920"/>
          </a:xfrm>
        </p:spPr>
        <p:txBody>
          <a:bodyPr/>
          <a:lstStyle>
            <a:lvl1pPr>
              <a:defRPr/>
            </a:lvl1pPr>
          </a:lstStyle>
          <a:p>
            <a:r>
              <a:rPr lang="en-GB" noProof="0"/>
              <a:t>Headline.</a:t>
            </a:r>
          </a:p>
        </p:txBody>
      </p:sp>
      <p:sp>
        <p:nvSpPr>
          <p:cNvPr id="15" name="Subtitle">
            <a:extLst>
              <a:ext uri="{FF2B5EF4-FFF2-40B4-BE49-F238E27FC236}">
                <a16:creationId xmlns:a16="http://schemas.microsoft.com/office/drawing/2014/main" id="{9E49366D-F31C-4172-9986-7E1A76748DF3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860405" y="2054702"/>
            <a:ext cx="8143107" cy="561920"/>
          </a:xfrm>
          <a:ln>
            <a:noFill/>
          </a:ln>
        </p:spPr>
        <p:txBody>
          <a:bodyPr vert="horz" lIns="0" tIns="0" rIns="0" bIns="0" rtlCol="0" anchor="t">
            <a:noAutofit/>
          </a:bodyPr>
          <a:lstStyle>
            <a:lvl1pPr>
              <a:lnSpc>
                <a:spcPts val="5400"/>
              </a:lnSpc>
              <a:defRPr lang="en-US" sz="4502" spc="-150" baseline="0"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GB" noProof="0"/>
              <a:t>Subline.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EB4B60F1-7B70-43FB-821E-C6E037FA11E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 bwMode="white">
          <a:xfrm>
            <a:off x="9284402" y="1493100"/>
            <a:ext cx="8143971" cy="8143875"/>
          </a:xfrm>
          <a:solidFill>
            <a:schemeClr val="bg2"/>
          </a:solidFill>
        </p:spPr>
        <p:txBody>
          <a:bodyPr bIns="864000"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5" name="Content placeholder left">
            <a:extLst>
              <a:ext uri="{FF2B5EF4-FFF2-40B4-BE49-F238E27FC236}">
                <a16:creationId xmlns:a16="http://schemas.microsoft.com/office/drawing/2014/main" id="{A6E7817E-940C-4795-A39D-72157DBF99F0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860402" y="3458700"/>
            <a:ext cx="8143875" cy="6179343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12" name="Datumsplatzhalter 11">
            <a:extLst>
              <a:ext uri="{FF2B5EF4-FFF2-40B4-BE49-F238E27FC236}">
                <a16:creationId xmlns:a16="http://schemas.microsoft.com/office/drawing/2014/main" id="{2DFC3E00-87D1-4703-ACFB-C77704820DBE}"/>
              </a:ext>
            </a:extLst>
          </p:cNvPr>
          <p:cNvSpPr>
            <a:spLocks noGrp="1"/>
          </p:cNvSpPr>
          <p:nvPr>
            <p:ph type="dt" sz="half" idx="19"/>
          </p:nvPr>
        </p:nvSpPr>
        <p:spPr>
          <a:xfrm>
            <a:off x="16027271" y="9777413"/>
            <a:ext cx="839129" cy="140495"/>
          </a:xfrm>
          <a:prstGeom prst="rect">
            <a:avLst/>
          </a:prstGeom>
        </p:spPr>
        <p:txBody>
          <a:bodyPr/>
          <a:lstStyle/>
          <a:p>
            <a:fld id="{137E634C-0C49-4B29-8414-C5F0B9849E7E}" type="datetime5">
              <a:rPr lang="en-US" smtClean="0"/>
              <a:pPr/>
              <a:t>22-May-24</a:t>
            </a:fld>
            <a:endParaRPr lang="en-US" dirty="0"/>
          </a:p>
        </p:txBody>
      </p:sp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5B4DE6D7-5B2A-44C8-89E6-7C1845BD0341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r>
              <a:rPr lang="en-US" dirty="0"/>
              <a:t> </a:t>
            </a:r>
            <a:fld id="{88297537-EBEC-4AF2-8220-0B89E7D94141}" type="slidenum">
              <a:rPr lang="en-US" b="0" smtClean="0"/>
              <a:pPr/>
              <a:t>‹#›</a:t>
            </a:fld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1465947320"/>
      </p:ext>
    </p:extLst>
  </p:cSld>
  <p:clrMapOvr>
    <a:masterClrMapping/>
  </p:clrMapOvr>
  <p:hf hdr="0"/>
  <p:extLst>
    <p:ext uri="{DCECCB84-F9BA-43D5-87BE-67443E8EF086}">
      <p15:sldGuideLst xmlns:p15="http://schemas.microsoft.com/office/powerpoint/2012/main">
        <p15:guide id="1" pos="542" userDrawn="1">
          <p15:clr>
            <a:srgbClr val="547EBF"/>
          </p15:clr>
        </p15:guide>
        <p15:guide id="2" orient="horz" pos="941" userDrawn="1">
          <p15:clr>
            <a:srgbClr val="547EBF"/>
          </p15:clr>
        </p15:guide>
        <p15:guide id="3" pos="10979" userDrawn="1">
          <p15:clr>
            <a:srgbClr val="547EBF"/>
          </p15:clr>
        </p15:guide>
        <p15:guide id="4" pos="5672" userDrawn="1">
          <p15:clr>
            <a:srgbClr val="A4A3A4"/>
          </p15:clr>
        </p15:guide>
        <p15:guide id="5" pos="5849" userDrawn="1">
          <p15:clr>
            <a:srgbClr val="A4A3A4"/>
          </p15:clr>
        </p15:guide>
        <p15:guide id="6" orient="horz" pos="6071" userDrawn="1">
          <p15:clr>
            <a:srgbClr val="547EBF"/>
          </p15:clr>
        </p15:guide>
        <p15:guide id="7" orient="horz" pos="2178" userDrawn="1">
          <p15:clr>
            <a:srgbClr val="547EBF"/>
          </p15:clr>
        </p15:guide>
        <p15:guide id="8" orient="horz" pos="1649" userDrawn="1">
          <p15:clr>
            <a:srgbClr val="547EBF"/>
          </p15:clr>
        </p15:guide>
        <p15:guide id="9" orient="horz" pos="1295" userDrawn="1">
          <p15:clr>
            <a:srgbClr val="547EBF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picture hal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Hide logo">
            <a:extLst>
              <a:ext uri="{FF2B5EF4-FFF2-40B4-BE49-F238E27FC236}">
                <a16:creationId xmlns:a16="http://schemas.microsoft.com/office/drawing/2014/main" id="{2C4D1878-0625-4D9D-83D3-AB40E139427A}"/>
              </a:ext>
            </a:extLst>
          </p:cNvPr>
          <p:cNvSpPr/>
          <p:nvPr userDrawn="1"/>
        </p:nvSpPr>
        <p:spPr bwMode="white">
          <a:xfrm>
            <a:off x="8722800" y="369902"/>
            <a:ext cx="982800" cy="56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108000" tIns="54000" rIns="108000" bIns="54000" rtlCol="0" anchor="ctr" anchorCtr="0">
            <a:noAutofit/>
          </a:bodyPr>
          <a:lstStyle/>
          <a:p>
            <a:pPr algn="l"/>
            <a:endParaRPr lang="en-GB" sz="2250" dirty="0"/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ECAA7DF1-9E26-451F-85F1-B4846E2300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60405" y="1493102"/>
            <a:ext cx="8143197" cy="561920"/>
          </a:xfrm>
        </p:spPr>
        <p:txBody>
          <a:bodyPr/>
          <a:lstStyle>
            <a:lvl1pPr>
              <a:defRPr/>
            </a:lvl1pPr>
          </a:lstStyle>
          <a:p>
            <a:r>
              <a:rPr lang="en-GB" noProof="0"/>
              <a:t>Headline.</a:t>
            </a:r>
          </a:p>
        </p:txBody>
      </p:sp>
      <p:sp>
        <p:nvSpPr>
          <p:cNvPr id="8" name="Subtitle">
            <a:extLst>
              <a:ext uri="{FF2B5EF4-FFF2-40B4-BE49-F238E27FC236}">
                <a16:creationId xmlns:a16="http://schemas.microsoft.com/office/drawing/2014/main" id="{D17C1D98-9B51-4735-8EA3-B78D834F5884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860405" y="2054702"/>
            <a:ext cx="8143197" cy="561920"/>
          </a:xfrm>
          <a:ln>
            <a:noFill/>
          </a:ln>
        </p:spPr>
        <p:txBody>
          <a:bodyPr vert="horz" lIns="0" tIns="0" rIns="0" bIns="0" rtlCol="0" anchor="t">
            <a:noAutofit/>
          </a:bodyPr>
          <a:lstStyle>
            <a:lvl1pPr>
              <a:lnSpc>
                <a:spcPts val="5400"/>
              </a:lnSpc>
              <a:defRPr lang="en-US" sz="4502" spc="-150" baseline="0"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GB" noProof="0"/>
              <a:t>Subline.</a:t>
            </a:r>
          </a:p>
        </p:txBody>
      </p:sp>
      <p:sp>
        <p:nvSpPr>
          <p:cNvPr id="5" name="Content placeholder left">
            <a:extLst>
              <a:ext uri="{FF2B5EF4-FFF2-40B4-BE49-F238E27FC236}">
                <a16:creationId xmlns:a16="http://schemas.microsoft.com/office/drawing/2014/main" id="{AFE7ADED-6D6F-4398-8F93-91733CAEE998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860400" y="3458702"/>
            <a:ext cx="8143968" cy="6179345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EB4B60F1-7B70-43FB-821E-C6E037FA11E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 bwMode="white">
          <a:xfrm>
            <a:off x="9284400" y="4"/>
            <a:ext cx="9003600" cy="10057499"/>
          </a:xfrm>
          <a:solidFill>
            <a:schemeClr val="bg2"/>
          </a:solidFill>
        </p:spPr>
        <p:txBody>
          <a:bodyPr bIns="864000"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11" name="Datumsplatzhalter 11">
            <a:extLst>
              <a:ext uri="{FF2B5EF4-FFF2-40B4-BE49-F238E27FC236}">
                <a16:creationId xmlns:a16="http://schemas.microsoft.com/office/drawing/2014/main" id="{14057479-E833-48F8-8B61-85F1FD6634E7}"/>
              </a:ext>
            </a:extLst>
          </p:cNvPr>
          <p:cNvSpPr>
            <a:spLocks noGrp="1"/>
          </p:cNvSpPr>
          <p:nvPr>
            <p:ph type="dt" sz="half" idx="19"/>
          </p:nvPr>
        </p:nvSpPr>
        <p:spPr>
          <a:xfrm>
            <a:off x="16027271" y="10057502"/>
            <a:ext cx="839129" cy="229499"/>
          </a:xfrm>
          <a:prstGeom prst="rect">
            <a:avLst/>
          </a:prstGeom>
        </p:spPr>
        <p:txBody>
          <a:bodyPr/>
          <a:lstStyle>
            <a:lvl1pPr>
              <a:defRPr>
                <a:ln>
                  <a:noFill/>
                </a:ln>
                <a:noFill/>
              </a:defRPr>
            </a:lvl1pPr>
          </a:lstStyle>
          <a:p>
            <a:fld id="{1ACE1EAD-5434-4668-A59D-A1DBEF509A21}" type="datetime5">
              <a:rPr lang="en-US" smtClean="0"/>
              <a:pPr/>
              <a:t>22-May-24</a:t>
            </a:fld>
            <a:endParaRPr lang="en-US" dirty="0"/>
          </a:p>
        </p:txBody>
      </p:sp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5B1D5A8F-3163-45E7-9975-8D011A5534B0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7006400" y="10057502"/>
            <a:ext cx="421200" cy="229499"/>
          </a:xfrm>
        </p:spPr>
        <p:txBody>
          <a:bodyPr/>
          <a:lstStyle>
            <a:lvl1pPr>
              <a:defRPr>
                <a:ln>
                  <a:noFill/>
                </a:ln>
                <a:noFill/>
              </a:defRPr>
            </a:lvl1pPr>
          </a:lstStyle>
          <a:p>
            <a:r>
              <a:rPr lang="en-US"/>
              <a:t> </a:t>
            </a:r>
            <a:fld id="{88297537-EBEC-4AF2-8220-0B89E7D94141}" type="slidenum">
              <a:rPr lang="en-US" b="0" smtClean="0"/>
              <a:pPr/>
              <a:t>‹#›</a:t>
            </a:fld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3923374499"/>
      </p:ext>
    </p:extLst>
  </p:cSld>
  <p:clrMapOvr>
    <a:masterClrMapping/>
  </p:clrMapOvr>
  <p:hf hdr="0"/>
  <p:extLst>
    <p:ext uri="{DCECCB84-F9BA-43D5-87BE-67443E8EF086}">
      <p15:sldGuideLst xmlns:p15="http://schemas.microsoft.com/office/powerpoint/2012/main">
        <p15:guide id="1" pos="5849" userDrawn="1">
          <p15:clr>
            <a:srgbClr val="A4A3A4"/>
          </p15:clr>
        </p15:guide>
        <p15:guide id="2" pos="5672" userDrawn="1">
          <p15:clr>
            <a:srgbClr val="A4A3A4"/>
          </p15:clr>
        </p15:guide>
        <p15:guide id="3" pos="542" userDrawn="1">
          <p15:clr>
            <a:srgbClr val="547EBF"/>
          </p15:clr>
        </p15:guide>
        <p15:guide id="4" orient="horz" pos="941" userDrawn="1">
          <p15:clr>
            <a:srgbClr val="547EBF"/>
          </p15:clr>
        </p15:guide>
        <p15:guide id="5" orient="horz" pos="1295" userDrawn="1">
          <p15:clr>
            <a:srgbClr val="547EBF"/>
          </p15:clr>
        </p15:guide>
        <p15:guide id="6" orient="horz" pos="1649" userDrawn="1">
          <p15:clr>
            <a:srgbClr val="547EBF"/>
          </p15:clr>
        </p15:guide>
        <p15:guide id="7" orient="horz" pos="2178" userDrawn="1">
          <p15:clr>
            <a:srgbClr val="547EBF"/>
          </p15:clr>
        </p15:guide>
        <p15:guide id="8" orient="horz" pos="6071" userDrawn="1">
          <p15:clr>
            <a:srgbClr val="547EBF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picture 2/3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0C6E8864-AB46-4E3B-9248-FFE6BCD036C4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16027271" y="9777413"/>
            <a:ext cx="839129" cy="140495"/>
          </a:xfrm>
          <a:prstGeom prst="rect">
            <a:avLst/>
          </a:prstGeom>
        </p:spPr>
        <p:txBody>
          <a:bodyPr/>
          <a:lstStyle/>
          <a:p>
            <a:fld id="{D1687CD7-70FA-417C-86E3-E8A586DDD1CC}" type="datetime5">
              <a:rPr lang="en-US" smtClean="0"/>
              <a:pPr/>
              <a:t>22-May-24</a:t>
            </a:fld>
            <a:endParaRPr lang="en-US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5A57002-089B-480E-A4B0-B181DC0AF5C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r>
              <a:rPr lang="en-US"/>
              <a:t> </a:t>
            </a:r>
            <a:fld id="{88297537-EBEC-4AF2-8220-0B89E7D94141}" type="slidenum">
              <a:rPr lang="en-US" b="0" smtClean="0"/>
              <a:pPr/>
              <a:t>‹#›</a:t>
            </a:fld>
            <a:endParaRPr lang="en-US" b="0" dirty="0"/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CFEE1C46-5225-45BD-AB80-286B85FCC0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60403" y="1493102"/>
            <a:ext cx="5335611" cy="561920"/>
          </a:xfrm>
        </p:spPr>
        <p:txBody>
          <a:bodyPr/>
          <a:lstStyle>
            <a:lvl1pPr>
              <a:defRPr/>
            </a:lvl1pPr>
          </a:lstStyle>
          <a:p>
            <a:r>
              <a:rPr lang="en-GB" noProof="0"/>
              <a:t>Headline.</a:t>
            </a:r>
          </a:p>
        </p:txBody>
      </p:sp>
      <p:sp>
        <p:nvSpPr>
          <p:cNvPr id="12" name="Subtitle">
            <a:extLst>
              <a:ext uri="{FF2B5EF4-FFF2-40B4-BE49-F238E27FC236}">
                <a16:creationId xmlns:a16="http://schemas.microsoft.com/office/drawing/2014/main" id="{959F89AA-E2B5-49F2-8528-0BF7F8370474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860403" y="2054702"/>
            <a:ext cx="5335611" cy="561920"/>
          </a:xfrm>
          <a:ln>
            <a:noFill/>
          </a:ln>
        </p:spPr>
        <p:txBody>
          <a:bodyPr vert="horz" lIns="0" tIns="0" rIns="0" bIns="0" rtlCol="0" anchor="t">
            <a:noAutofit/>
          </a:bodyPr>
          <a:lstStyle>
            <a:lvl1pPr>
              <a:lnSpc>
                <a:spcPts val="5400"/>
              </a:lnSpc>
              <a:defRPr lang="en-US" sz="4502" spc="-150" baseline="0"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GB" noProof="0"/>
              <a:t>Subline.</a:t>
            </a:r>
          </a:p>
        </p:txBody>
      </p:sp>
      <p:sp>
        <p:nvSpPr>
          <p:cNvPr id="5" name="Content placeholder left">
            <a:extLst>
              <a:ext uri="{FF2B5EF4-FFF2-40B4-BE49-F238E27FC236}">
                <a16:creationId xmlns:a16="http://schemas.microsoft.com/office/drawing/2014/main" id="{CAEACC3A-94CC-44C3-A2D4-CFD3B5607301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860400" y="3458702"/>
            <a:ext cx="5335611" cy="6179345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14" name="Picture placeholder">
            <a:extLst>
              <a:ext uri="{FF2B5EF4-FFF2-40B4-BE49-F238E27FC236}">
                <a16:creationId xmlns:a16="http://schemas.microsoft.com/office/drawing/2014/main" id="{31566C71-A390-4ABD-BF92-77DA905CC0E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 bwMode="white">
          <a:xfrm>
            <a:off x="6477000" y="1493046"/>
            <a:ext cx="10951371" cy="8143874"/>
          </a:xfrm>
          <a:solidFill>
            <a:schemeClr val="bg2"/>
          </a:solidFill>
        </p:spPr>
        <p:txBody>
          <a:bodyPr bIns="864000"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080085037"/>
      </p:ext>
    </p:extLst>
  </p:cSld>
  <p:clrMapOvr>
    <a:masterClrMapping/>
  </p:clrMapOvr>
  <p:hf hdr="0"/>
  <p:extLst>
    <p:ext uri="{DCECCB84-F9BA-43D5-87BE-67443E8EF086}">
      <p15:sldGuideLst xmlns:p15="http://schemas.microsoft.com/office/powerpoint/2012/main">
        <p15:guide id="1" pos="542" userDrawn="1">
          <p15:clr>
            <a:srgbClr val="547EBF"/>
          </p15:clr>
        </p15:guide>
        <p15:guide id="2" orient="horz" pos="941" userDrawn="1">
          <p15:clr>
            <a:srgbClr val="547EBF"/>
          </p15:clr>
        </p15:guide>
        <p15:guide id="3" pos="3905" userDrawn="1">
          <p15:clr>
            <a:srgbClr val="547EBF"/>
          </p15:clr>
        </p15:guide>
        <p15:guide id="4" pos="4080" userDrawn="1">
          <p15:clr>
            <a:srgbClr val="547EBF"/>
          </p15:clr>
        </p15:guide>
        <p15:guide id="5" orient="horz" pos="1295" userDrawn="1">
          <p15:clr>
            <a:srgbClr val="547EBF"/>
          </p15:clr>
        </p15:guide>
        <p15:guide id="6" orient="horz" pos="1649" userDrawn="1">
          <p15:clr>
            <a:srgbClr val="547EBF"/>
          </p15:clr>
        </p15:guide>
        <p15:guide id="7" orient="horz" pos="6071" userDrawn="1">
          <p15:clr>
            <a:srgbClr val="547EBF"/>
          </p15:clr>
        </p15:guide>
        <p15:guide id="8" pos="10979" userDrawn="1">
          <p15:clr>
            <a:srgbClr val="547EBF"/>
          </p15:clr>
        </p15:guide>
        <p15:guide id="9" orient="horz" pos="2178" userDrawn="1">
          <p15:clr>
            <a:srgbClr val="547EBF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picture 2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43A20506-97F5-4D54-9860-01CE52B691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60403" y="1493102"/>
            <a:ext cx="5335200" cy="561920"/>
          </a:xfrm>
        </p:spPr>
        <p:txBody>
          <a:bodyPr/>
          <a:lstStyle>
            <a:lvl1pPr>
              <a:defRPr/>
            </a:lvl1pPr>
          </a:lstStyle>
          <a:p>
            <a:r>
              <a:rPr lang="en-GB" noProof="0"/>
              <a:t>Headline.</a:t>
            </a:r>
          </a:p>
        </p:txBody>
      </p:sp>
      <p:sp>
        <p:nvSpPr>
          <p:cNvPr id="11" name="Subtitle">
            <a:extLst>
              <a:ext uri="{FF2B5EF4-FFF2-40B4-BE49-F238E27FC236}">
                <a16:creationId xmlns:a16="http://schemas.microsoft.com/office/drawing/2014/main" id="{9F354E32-5C41-4AF7-8C34-6BEAE6BDFB10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860408" y="2054702"/>
            <a:ext cx="5335197" cy="561920"/>
          </a:xfrm>
          <a:ln>
            <a:noFill/>
          </a:ln>
        </p:spPr>
        <p:txBody>
          <a:bodyPr vert="horz" lIns="0" tIns="0" rIns="0" bIns="0" rtlCol="0" anchor="t">
            <a:noAutofit/>
          </a:bodyPr>
          <a:lstStyle>
            <a:lvl1pPr>
              <a:lnSpc>
                <a:spcPts val="5400"/>
              </a:lnSpc>
              <a:defRPr lang="en-US" sz="4502" spc="-150" baseline="0"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GB" noProof="0"/>
              <a:t>Subline.</a:t>
            </a:r>
          </a:p>
        </p:txBody>
      </p:sp>
      <p:sp>
        <p:nvSpPr>
          <p:cNvPr id="5" name="Content placeholder left">
            <a:extLst>
              <a:ext uri="{FF2B5EF4-FFF2-40B4-BE49-F238E27FC236}">
                <a16:creationId xmlns:a16="http://schemas.microsoft.com/office/drawing/2014/main" id="{453B9246-E4E9-43C8-BED5-9BF3F4DEDF01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860400" y="3458702"/>
            <a:ext cx="5335968" cy="616743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14" name="Picture placeholder">
            <a:extLst>
              <a:ext uri="{FF2B5EF4-FFF2-40B4-BE49-F238E27FC236}">
                <a16:creationId xmlns:a16="http://schemas.microsoft.com/office/drawing/2014/main" id="{31566C71-A390-4ABD-BF92-77DA905CC0E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 bwMode="white">
          <a:xfrm>
            <a:off x="6476400" y="0"/>
            <a:ext cx="11811600" cy="10058400"/>
          </a:xfrm>
          <a:solidFill>
            <a:schemeClr val="bg2"/>
          </a:solidFill>
        </p:spPr>
        <p:txBody>
          <a:bodyPr bIns="864000"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12" name="Datumsplatzhalter 11">
            <a:extLst>
              <a:ext uri="{FF2B5EF4-FFF2-40B4-BE49-F238E27FC236}">
                <a16:creationId xmlns:a16="http://schemas.microsoft.com/office/drawing/2014/main" id="{BAE85658-D63D-4343-BF39-226D66A9C48A}"/>
              </a:ext>
            </a:extLst>
          </p:cNvPr>
          <p:cNvSpPr>
            <a:spLocks noGrp="1"/>
          </p:cNvSpPr>
          <p:nvPr>
            <p:ph type="dt" sz="half" idx="19"/>
          </p:nvPr>
        </p:nvSpPr>
        <p:spPr>
          <a:xfrm>
            <a:off x="16027271" y="10057502"/>
            <a:ext cx="839129" cy="229499"/>
          </a:xfrm>
          <a:prstGeom prst="rect">
            <a:avLst/>
          </a:prstGeom>
        </p:spPr>
        <p:txBody>
          <a:bodyPr/>
          <a:lstStyle>
            <a:lvl1pPr>
              <a:defRPr>
                <a:ln>
                  <a:noFill/>
                </a:ln>
                <a:noFill/>
              </a:defRPr>
            </a:lvl1pPr>
          </a:lstStyle>
          <a:p>
            <a:fld id="{A19E9AB1-4F95-4F3D-8C64-B0D02BC66AD1}" type="datetime5">
              <a:rPr lang="en-US" smtClean="0"/>
              <a:pPr/>
              <a:t>22-May-24</a:t>
            </a:fld>
            <a:endParaRPr lang="en-US" dirty="0"/>
          </a:p>
        </p:txBody>
      </p:sp>
      <p:sp>
        <p:nvSpPr>
          <p:cNvPr id="13" name="Foliennummernplatzhalter 13">
            <a:extLst>
              <a:ext uri="{FF2B5EF4-FFF2-40B4-BE49-F238E27FC236}">
                <a16:creationId xmlns:a16="http://schemas.microsoft.com/office/drawing/2014/main" id="{9D9CCD18-5C6A-4523-B4D5-A14BD66116FE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7006400" y="10057502"/>
            <a:ext cx="421200" cy="229499"/>
          </a:xfrm>
        </p:spPr>
        <p:txBody>
          <a:bodyPr/>
          <a:lstStyle>
            <a:lvl1pPr>
              <a:defRPr>
                <a:ln>
                  <a:noFill/>
                </a:ln>
                <a:noFill/>
              </a:defRPr>
            </a:lvl1pPr>
          </a:lstStyle>
          <a:p>
            <a:r>
              <a:rPr lang="en-US"/>
              <a:t> </a:t>
            </a:r>
            <a:fld id="{88297537-EBEC-4AF2-8220-0B89E7D94141}" type="slidenum">
              <a:rPr lang="en-US" b="0" smtClean="0"/>
              <a:pPr/>
              <a:t>‹#›</a:t>
            </a:fld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3872640723"/>
      </p:ext>
    </p:extLst>
  </p:cSld>
  <p:clrMapOvr>
    <a:masterClrMapping/>
  </p:clrMapOvr>
  <p:hf hdr="0"/>
  <p:extLst>
    <p:ext uri="{DCECCB84-F9BA-43D5-87BE-67443E8EF086}">
      <p15:sldGuideLst xmlns:p15="http://schemas.microsoft.com/office/powerpoint/2012/main">
        <p15:guide id="1" pos="542" userDrawn="1">
          <p15:clr>
            <a:srgbClr val="547EBF"/>
          </p15:clr>
        </p15:guide>
        <p15:guide id="2" orient="horz" pos="941" userDrawn="1">
          <p15:clr>
            <a:srgbClr val="547EBF"/>
          </p15:clr>
        </p15:guide>
        <p15:guide id="3" orient="horz" pos="1295" userDrawn="1">
          <p15:clr>
            <a:srgbClr val="547EBF"/>
          </p15:clr>
        </p15:guide>
        <p15:guide id="4" orient="horz" pos="1649" userDrawn="1">
          <p15:clr>
            <a:srgbClr val="547EBF"/>
          </p15:clr>
        </p15:guide>
        <p15:guide id="5" orient="horz" pos="2178" userDrawn="1">
          <p15:clr>
            <a:srgbClr val="547EBF"/>
          </p15:clr>
        </p15:guide>
        <p15:guide id="6" orient="horz" pos="6071" userDrawn="1">
          <p15:clr>
            <a:srgbClr val="547EBF"/>
          </p15:clr>
        </p15:guide>
        <p15:guide id="7" pos="3905" userDrawn="1">
          <p15:clr>
            <a:srgbClr val="547EBF"/>
          </p15:clr>
        </p15:guide>
        <p15:guide id="8" pos="4080" userDrawn="1">
          <p15:clr>
            <a:srgbClr val="547EBF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picture 7/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43A20506-97F5-4D54-9860-01CE52B691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60400" y="1493102"/>
            <a:ext cx="6738171" cy="561920"/>
          </a:xfrm>
        </p:spPr>
        <p:txBody>
          <a:bodyPr/>
          <a:lstStyle>
            <a:lvl1pPr>
              <a:defRPr/>
            </a:lvl1pPr>
          </a:lstStyle>
          <a:p>
            <a:r>
              <a:rPr lang="en-GB" noProof="0"/>
              <a:t>Headline.</a:t>
            </a:r>
          </a:p>
        </p:txBody>
      </p:sp>
      <p:sp>
        <p:nvSpPr>
          <p:cNvPr id="11" name="Subtitle">
            <a:extLst>
              <a:ext uri="{FF2B5EF4-FFF2-40B4-BE49-F238E27FC236}">
                <a16:creationId xmlns:a16="http://schemas.microsoft.com/office/drawing/2014/main" id="{9F354E32-5C41-4AF7-8C34-6BEAE6BDFB10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860406" y="2054702"/>
            <a:ext cx="6738165" cy="561920"/>
          </a:xfrm>
          <a:ln>
            <a:noFill/>
          </a:ln>
        </p:spPr>
        <p:txBody>
          <a:bodyPr vert="horz" lIns="0" tIns="0" rIns="0" bIns="0" rtlCol="0" anchor="t">
            <a:noAutofit/>
          </a:bodyPr>
          <a:lstStyle>
            <a:lvl1pPr>
              <a:lnSpc>
                <a:spcPts val="5400"/>
              </a:lnSpc>
              <a:defRPr lang="en-US" sz="4502" spc="-150" baseline="0"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GB" noProof="0"/>
              <a:t>Subline.</a:t>
            </a:r>
          </a:p>
        </p:txBody>
      </p:sp>
      <p:sp>
        <p:nvSpPr>
          <p:cNvPr id="5" name="Content placeholder left">
            <a:extLst>
              <a:ext uri="{FF2B5EF4-FFF2-40B4-BE49-F238E27FC236}">
                <a16:creationId xmlns:a16="http://schemas.microsoft.com/office/drawing/2014/main" id="{453B9246-E4E9-43C8-BED5-9BF3F4DEDF01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859632" y="3457577"/>
            <a:ext cx="6738939" cy="616743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14" name="Picture placeholder">
            <a:extLst>
              <a:ext uri="{FF2B5EF4-FFF2-40B4-BE49-F238E27FC236}">
                <a16:creationId xmlns:a16="http://schemas.microsoft.com/office/drawing/2014/main" id="{31566C71-A390-4ABD-BF92-77DA905CC0E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 bwMode="white">
          <a:xfrm>
            <a:off x="7879557" y="0"/>
            <a:ext cx="10408443" cy="10058400"/>
          </a:xfrm>
          <a:solidFill>
            <a:schemeClr val="bg2"/>
          </a:solidFill>
        </p:spPr>
        <p:txBody>
          <a:bodyPr bIns="864000"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12" name="Datumsplatzhalter 11">
            <a:extLst>
              <a:ext uri="{FF2B5EF4-FFF2-40B4-BE49-F238E27FC236}">
                <a16:creationId xmlns:a16="http://schemas.microsoft.com/office/drawing/2014/main" id="{BAE85658-D63D-4343-BF39-226D66A9C48A}"/>
              </a:ext>
            </a:extLst>
          </p:cNvPr>
          <p:cNvSpPr>
            <a:spLocks noGrp="1"/>
          </p:cNvSpPr>
          <p:nvPr>
            <p:ph type="dt" sz="half" idx="19"/>
          </p:nvPr>
        </p:nvSpPr>
        <p:spPr>
          <a:xfrm>
            <a:off x="16027271" y="10057502"/>
            <a:ext cx="839129" cy="229499"/>
          </a:xfrm>
          <a:prstGeom prst="rect">
            <a:avLst/>
          </a:prstGeom>
        </p:spPr>
        <p:txBody>
          <a:bodyPr/>
          <a:lstStyle>
            <a:lvl1pPr>
              <a:defRPr>
                <a:ln>
                  <a:noFill/>
                </a:ln>
                <a:noFill/>
              </a:defRPr>
            </a:lvl1pPr>
          </a:lstStyle>
          <a:p>
            <a:fld id="{2ECD04F6-42D6-460F-B38E-B2ED5A4E1DEA}" type="datetime5">
              <a:rPr lang="en-US" smtClean="0"/>
              <a:pPr/>
              <a:t>22-May-24</a:t>
            </a:fld>
            <a:endParaRPr lang="en-US" dirty="0"/>
          </a:p>
        </p:txBody>
      </p:sp>
      <p:sp>
        <p:nvSpPr>
          <p:cNvPr id="13" name="Foliennummernplatzhalter 13">
            <a:extLst>
              <a:ext uri="{FF2B5EF4-FFF2-40B4-BE49-F238E27FC236}">
                <a16:creationId xmlns:a16="http://schemas.microsoft.com/office/drawing/2014/main" id="{9D9CCD18-5C6A-4523-B4D5-A14BD66116FE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7006400" y="10057502"/>
            <a:ext cx="421200" cy="229499"/>
          </a:xfrm>
        </p:spPr>
        <p:txBody>
          <a:bodyPr/>
          <a:lstStyle>
            <a:lvl1pPr>
              <a:defRPr>
                <a:ln>
                  <a:noFill/>
                </a:ln>
                <a:noFill/>
              </a:defRPr>
            </a:lvl1pPr>
          </a:lstStyle>
          <a:p>
            <a:r>
              <a:rPr lang="en-US"/>
              <a:t> </a:t>
            </a:r>
            <a:fld id="{88297537-EBEC-4AF2-8220-0B89E7D94141}" type="slidenum">
              <a:rPr lang="en-US" b="0" smtClean="0"/>
              <a:pPr/>
              <a:t>‹#›</a:t>
            </a:fld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1979500619"/>
      </p:ext>
    </p:extLst>
  </p:cSld>
  <p:clrMapOvr>
    <a:masterClrMapping/>
  </p:clrMapOvr>
  <p:hf hdr="0"/>
  <p:extLst>
    <p:ext uri="{DCECCB84-F9BA-43D5-87BE-67443E8EF086}">
      <p15:sldGuideLst xmlns:p15="http://schemas.microsoft.com/office/powerpoint/2012/main">
        <p15:guide id="1" pos="542" userDrawn="1">
          <p15:clr>
            <a:srgbClr val="547EBF"/>
          </p15:clr>
        </p15:guide>
        <p15:guide id="2" orient="horz" pos="941" userDrawn="1">
          <p15:clr>
            <a:srgbClr val="547EBF"/>
          </p15:clr>
        </p15:guide>
        <p15:guide id="3" orient="horz" pos="1295" userDrawn="1">
          <p15:clr>
            <a:srgbClr val="547EBF"/>
          </p15:clr>
        </p15:guide>
        <p15:guide id="4" orient="horz" pos="1649" userDrawn="1">
          <p15:clr>
            <a:srgbClr val="547EBF"/>
          </p15:clr>
        </p15:guide>
        <p15:guide id="5" orient="horz" pos="2178" userDrawn="1">
          <p15:clr>
            <a:srgbClr val="547EBF"/>
          </p15:clr>
        </p15:guide>
        <p15:guide id="6" orient="horz" pos="6071" userDrawn="1">
          <p15:clr>
            <a:srgbClr val="547EBF"/>
          </p15:clr>
        </p15:guide>
        <p15:guide id="7" pos="4787" userDrawn="1">
          <p15:clr>
            <a:srgbClr val="547EBF"/>
          </p15:clr>
        </p15:guide>
        <p15:guide id="8" pos="4962" userDrawn="1">
          <p15:clr>
            <a:srgbClr val="547EBF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picture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atumsplatzhalter 10">
            <a:extLst>
              <a:ext uri="{FF2B5EF4-FFF2-40B4-BE49-F238E27FC236}">
                <a16:creationId xmlns:a16="http://schemas.microsoft.com/office/drawing/2014/main" id="{52599A72-6539-45A0-A0A3-EE225EDED23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027271" y="9777413"/>
            <a:ext cx="839129" cy="140495"/>
          </a:xfrm>
          <a:prstGeom prst="rect">
            <a:avLst/>
          </a:prstGeom>
        </p:spPr>
        <p:txBody>
          <a:bodyPr/>
          <a:lstStyle/>
          <a:p>
            <a:fld id="{1B74D27B-B656-4A47-8527-97EE305ECFB6}" type="datetime5">
              <a:rPr lang="en-US" smtClean="0"/>
              <a:pPr/>
              <a:t>22-May-24</a:t>
            </a:fld>
            <a:endParaRPr lang="en-US" dirty="0"/>
          </a:p>
        </p:txBody>
      </p:sp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D4A0E3F2-5283-488A-B967-CBD748F8E6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 </a:t>
            </a:r>
            <a:fld id="{88297537-EBEC-4AF2-8220-0B89E7D94141}" type="slidenum">
              <a:rPr lang="en-US" b="0" smtClean="0"/>
              <a:pPr/>
              <a:t>‹#›</a:t>
            </a:fld>
            <a:endParaRPr lang="en-US" b="0" dirty="0"/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BF70C73C-20B8-45EB-A4B3-E8FCFF6645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60400" y="1493102"/>
            <a:ext cx="16567200" cy="561920"/>
          </a:xfrm>
        </p:spPr>
        <p:txBody>
          <a:bodyPr/>
          <a:lstStyle>
            <a:lvl1pPr>
              <a:defRPr/>
            </a:lvl1pPr>
          </a:lstStyle>
          <a:p>
            <a:r>
              <a:rPr lang="en-GB" noProof="0"/>
              <a:t>Headline.</a:t>
            </a:r>
          </a:p>
        </p:txBody>
      </p:sp>
      <p:sp>
        <p:nvSpPr>
          <p:cNvPr id="3" name="Picture placeholder">
            <a:extLst>
              <a:ext uri="{FF2B5EF4-FFF2-40B4-BE49-F238E27FC236}">
                <a16:creationId xmlns:a16="http://schemas.microsoft.com/office/drawing/2014/main" id="{18497325-868E-462A-8D08-C0D76EA0820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white">
          <a:xfrm>
            <a:off x="859632" y="2897984"/>
            <a:ext cx="16567200" cy="6738936"/>
          </a:xfrm>
          <a:solidFill>
            <a:schemeClr val="bg2"/>
          </a:solidFill>
        </p:spPr>
        <p:txBody>
          <a:bodyPr vert="horz" lIns="0" tIns="0" rIns="0" bIns="864000" rtlCol="0" anchor="ctr">
            <a:noAutofit/>
          </a:bodyPr>
          <a:lstStyle>
            <a:lvl1pPr>
              <a:defRPr lang="en-US">
                <a:solidFill>
                  <a:schemeClr val="bg1"/>
                </a:solidFill>
              </a:defRPr>
            </a:lvl1pPr>
          </a:lstStyle>
          <a:p>
            <a:pPr lvl="0" algn="ctr"/>
            <a:r>
              <a:rPr lang="en-US" noProof="0"/>
              <a:t>Click icon to add picture</a:t>
            </a:r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601890662"/>
      </p:ext>
    </p:extLst>
  </p:cSld>
  <p:clrMapOvr>
    <a:masterClrMapping/>
  </p:clrMapOvr>
  <p:hf hdr="0"/>
  <p:extLst>
    <p:ext uri="{DCECCB84-F9BA-43D5-87BE-67443E8EF086}">
      <p15:sldGuideLst xmlns:p15="http://schemas.microsoft.com/office/powerpoint/2012/main">
        <p15:guide id="1" pos="542" userDrawn="1">
          <p15:clr>
            <a:srgbClr val="547EBF"/>
          </p15:clr>
        </p15:guide>
        <p15:guide id="2" pos="10979" userDrawn="1">
          <p15:clr>
            <a:srgbClr val="547EBF"/>
          </p15:clr>
        </p15:guide>
        <p15:guide id="3" orient="horz" pos="1295" userDrawn="1">
          <p15:clr>
            <a:srgbClr val="547EBF"/>
          </p15:clr>
        </p15:guide>
        <p15:guide id="4" orient="horz" pos="941" userDrawn="1">
          <p15:clr>
            <a:srgbClr val="547EBF"/>
          </p15:clr>
        </p15:guide>
        <p15:guide id="5" orient="horz" pos="1826" userDrawn="1">
          <p15:clr>
            <a:srgbClr val="547EBF"/>
          </p15:clr>
        </p15:guide>
        <p15:guide id="6" orient="horz" pos="6071" userDrawn="1">
          <p15:clr>
            <a:srgbClr val="547EBF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bor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BF9E12D6-4FD1-4C57-9822-F2A8D34DED7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 bwMode="white">
          <a:xfrm>
            <a:off x="859632" y="1514475"/>
            <a:ext cx="16567968" cy="8122445"/>
          </a:xfrm>
          <a:solidFill>
            <a:schemeClr val="bg2"/>
          </a:solidFill>
        </p:spPr>
        <p:txBody>
          <a:bodyPr bIns="864000"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3DC030AF-256A-4805-8C2C-818243C6E532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16027271" y="9777413"/>
            <a:ext cx="839129" cy="140495"/>
          </a:xfrm>
          <a:prstGeom prst="rect">
            <a:avLst/>
          </a:prstGeom>
        </p:spPr>
        <p:txBody>
          <a:bodyPr/>
          <a:lstStyle/>
          <a:p>
            <a:fld id="{B1D97B36-C8BD-4760-9668-D30DD75DB332}" type="datetime5">
              <a:rPr lang="en-US" smtClean="0"/>
              <a:pPr/>
              <a:t>22-May-24</a:t>
            </a:fld>
            <a:endParaRPr lang="en-US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F82C39B5-91F5-46FD-97CB-C8933B977FA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en-US"/>
              <a:t> </a:t>
            </a:r>
            <a:fld id="{88297537-EBEC-4AF2-8220-0B89E7D94141}" type="slidenum">
              <a:rPr lang="en-US" b="0" smtClean="0"/>
              <a:pPr/>
              <a:t>‹#›</a:t>
            </a:fld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2065996371"/>
      </p:ext>
    </p:extLst>
  </p:cSld>
  <p:clrMapOvr>
    <a:masterClrMapping/>
  </p:clrMapOvr>
  <p:hf hdr="0"/>
  <p:extLst>
    <p:ext uri="{DCECCB84-F9BA-43D5-87BE-67443E8EF086}">
      <p15:sldGuideLst xmlns:p15="http://schemas.microsoft.com/office/powerpoint/2012/main">
        <p15:guide id="1" orient="horz" pos="941" userDrawn="1">
          <p15:clr>
            <a:srgbClr val="547EBF"/>
          </p15:clr>
        </p15:guide>
        <p15:guide id="2" pos="542" userDrawn="1">
          <p15:clr>
            <a:srgbClr val="547EBF"/>
          </p15:clr>
        </p15:guide>
        <p15:guide id="3" pos="10979" userDrawn="1">
          <p15:clr>
            <a:srgbClr val="547EBF"/>
          </p15:clr>
        </p15:guide>
        <p15:guide id="4" orient="horz" pos="6071" userDrawn="1">
          <p15:clr>
            <a:srgbClr val="547EBF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picture full scree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">
            <a:extLst>
              <a:ext uri="{FF2B5EF4-FFF2-40B4-BE49-F238E27FC236}">
                <a16:creationId xmlns:a16="http://schemas.microsoft.com/office/drawing/2014/main" id="{439695EB-0B10-4D9B-87C9-8521EA9A2EE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 bwMode="white">
          <a:xfrm>
            <a:off x="0" y="2"/>
            <a:ext cx="18288000" cy="10070309"/>
          </a:xfrm>
          <a:solidFill>
            <a:schemeClr val="bg2"/>
          </a:solidFill>
        </p:spPr>
        <p:txBody>
          <a:bodyPr bIns="864000"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3" name="Title">
            <a:extLst>
              <a:ext uri="{FF2B5EF4-FFF2-40B4-BE49-F238E27FC236}">
                <a16:creationId xmlns:a16="http://schemas.microsoft.com/office/drawing/2014/main" id="{F7B97B69-459C-461A-8CC2-694945DA2D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Headline.</a:t>
            </a:r>
          </a:p>
        </p:txBody>
      </p:sp>
      <p:sp>
        <p:nvSpPr>
          <p:cNvPr id="8" name="Subtitle">
            <a:extLst>
              <a:ext uri="{FF2B5EF4-FFF2-40B4-BE49-F238E27FC236}">
                <a16:creationId xmlns:a16="http://schemas.microsoft.com/office/drawing/2014/main" id="{841DEC34-E824-4F7D-9B12-8412C55FC45B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860403" y="2054702"/>
            <a:ext cx="16567968" cy="561920"/>
          </a:xfrm>
          <a:ln>
            <a:noFill/>
          </a:ln>
        </p:spPr>
        <p:txBody>
          <a:bodyPr vert="horz" lIns="0" tIns="0" rIns="0" bIns="0" rtlCol="0" anchor="t">
            <a:noAutofit/>
          </a:bodyPr>
          <a:lstStyle>
            <a:lvl1pPr>
              <a:lnSpc>
                <a:spcPts val="5400"/>
              </a:lnSpc>
              <a:defRPr lang="en-US" sz="4502" spc="-15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GB" noProof="0"/>
              <a:t>Subline.</a:t>
            </a:r>
          </a:p>
        </p:txBody>
      </p:sp>
      <p:sp>
        <p:nvSpPr>
          <p:cNvPr id="9" name="Datumsplatzhalter 11" hidden="1">
            <a:extLst>
              <a:ext uri="{FF2B5EF4-FFF2-40B4-BE49-F238E27FC236}">
                <a16:creationId xmlns:a16="http://schemas.microsoft.com/office/drawing/2014/main" id="{9D965082-9605-4D66-BBE5-F41EF7436235}"/>
              </a:ext>
            </a:extLst>
          </p:cNvPr>
          <p:cNvSpPr>
            <a:spLocks noGrp="1"/>
          </p:cNvSpPr>
          <p:nvPr>
            <p:ph type="dt" sz="half" idx="19"/>
          </p:nvPr>
        </p:nvSpPr>
        <p:spPr>
          <a:xfrm>
            <a:off x="16027271" y="10057502"/>
            <a:ext cx="839129" cy="229499"/>
          </a:xfrm>
          <a:prstGeom prst="rect">
            <a:avLst/>
          </a:prstGeom>
        </p:spPr>
        <p:txBody>
          <a:bodyPr/>
          <a:lstStyle>
            <a:lvl1pPr>
              <a:defRPr>
                <a:ln>
                  <a:noFill/>
                </a:ln>
                <a:noFill/>
              </a:defRPr>
            </a:lvl1pPr>
          </a:lstStyle>
          <a:p>
            <a:fld id="{B3BA6C2A-18F4-43A9-9DEE-F63733BB29A1}" type="datetime5">
              <a:rPr lang="en-US" smtClean="0"/>
              <a:pPr/>
              <a:t>22-May-24</a:t>
            </a:fld>
            <a:endParaRPr lang="en-US" dirty="0"/>
          </a:p>
        </p:txBody>
      </p:sp>
      <p:sp>
        <p:nvSpPr>
          <p:cNvPr id="10" name="Foliennummernplatzhalter 13">
            <a:extLst>
              <a:ext uri="{FF2B5EF4-FFF2-40B4-BE49-F238E27FC236}">
                <a16:creationId xmlns:a16="http://schemas.microsoft.com/office/drawing/2014/main" id="{C3C528DA-EF16-4860-9015-3CF8C6B66793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7006400" y="10057502"/>
            <a:ext cx="421200" cy="229499"/>
          </a:xfrm>
        </p:spPr>
        <p:txBody>
          <a:bodyPr/>
          <a:lstStyle>
            <a:lvl1pPr>
              <a:defRPr>
                <a:ln>
                  <a:noFill/>
                </a:ln>
                <a:noFill/>
              </a:defRPr>
            </a:lvl1pPr>
          </a:lstStyle>
          <a:p>
            <a:r>
              <a:rPr lang="en-US"/>
              <a:t> </a:t>
            </a:r>
            <a:fld id="{88297537-EBEC-4AF2-8220-0B89E7D94141}" type="slidenum">
              <a:rPr lang="en-US" b="0" smtClean="0"/>
              <a:pPr/>
              <a:t>‹#›</a:t>
            </a:fld>
            <a:endParaRPr lang="en-US" b="0" dirty="0"/>
          </a:p>
        </p:txBody>
      </p:sp>
      <p:sp>
        <p:nvSpPr>
          <p:cNvPr id="12" name="Fußzeilenplatzhalter 3" hidden="1">
            <a:extLst>
              <a:ext uri="{FF2B5EF4-FFF2-40B4-BE49-F238E27FC236}">
                <a16:creationId xmlns:a16="http://schemas.microsoft.com/office/drawing/2014/main" id="{4F3B3389-C0C3-462E-81F4-203B7DBC17D0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>
          <a:xfrm>
            <a:off x="859632" y="10057502"/>
            <a:ext cx="6738939" cy="140496"/>
          </a:xfrm>
          <a:prstGeom prst="rect">
            <a:avLst/>
          </a:prstGeom>
        </p:spPr>
        <p:txBody>
          <a:bodyPr/>
          <a:lstStyle>
            <a:lvl1pPr>
              <a:defRPr>
                <a:ln>
                  <a:noFill/>
                </a:ln>
                <a:noFill/>
              </a:defRPr>
            </a:lvl1pPr>
          </a:lstStyle>
          <a:p>
            <a:r>
              <a:rPr lang="en-US"/>
              <a:t>umlaut master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1656640"/>
      </p:ext>
    </p:extLst>
  </p:cSld>
  <p:clrMapOvr>
    <a:masterClrMapping/>
  </p:clrMapOvr>
  <p:hf hdr="0"/>
  <p:extLst>
    <p:ext uri="{DCECCB84-F9BA-43D5-87BE-67443E8EF086}">
      <p15:sldGuideLst xmlns:p15="http://schemas.microsoft.com/office/powerpoint/2012/main">
        <p15:guide id="1" orient="horz" pos="941" userDrawn="1">
          <p15:clr>
            <a:srgbClr val="547EBF"/>
          </p15:clr>
        </p15:guide>
        <p15:guide id="2" pos="542" userDrawn="1">
          <p15:clr>
            <a:srgbClr val="547EBF"/>
          </p15:clr>
        </p15:guide>
        <p15:guide id="3" pos="10979" userDrawn="1">
          <p15:clr>
            <a:srgbClr val="547EBF"/>
          </p15:clr>
        </p15:guide>
        <p15:guide id="4" orient="horz" pos="1295" userDrawn="1">
          <p15:clr>
            <a:srgbClr val="547EBF"/>
          </p15:clr>
        </p15:guide>
        <p15:guide id="5" orient="horz" pos="1649" userDrawn="1">
          <p15:clr>
            <a:srgbClr val="547EBF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full screen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59B10F7A-F4C3-40BF-AB43-F6FD976A5D7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 bwMode="white">
          <a:xfrm>
            <a:off x="0" y="2"/>
            <a:ext cx="18288000" cy="10070309"/>
          </a:xfrm>
          <a:solidFill>
            <a:schemeClr val="bg2"/>
          </a:solidFill>
        </p:spPr>
        <p:txBody>
          <a:bodyPr bIns="864000"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4" name="Datumsplatzhalter 11" hidden="1">
            <a:extLst>
              <a:ext uri="{FF2B5EF4-FFF2-40B4-BE49-F238E27FC236}">
                <a16:creationId xmlns:a16="http://schemas.microsoft.com/office/drawing/2014/main" id="{F062853D-6E9F-4827-872A-CBF1408A6964}"/>
              </a:ext>
            </a:extLst>
          </p:cNvPr>
          <p:cNvSpPr>
            <a:spLocks noGrp="1"/>
          </p:cNvSpPr>
          <p:nvPr>
            <p:ph type="dt" sz="half" idx="19"/>
          </p:nvPr>
        </p:nvSpPr>
        <p:spPr>
          <a:xfrm>
            <a:off x="16027271" y="10057502"/>
            <a:ext cx="839129" cy="229499"/>
          </a:xfrm>
          <a:prstGeom prst="rect">
            <a:avLst/>
          </a:prstGeom>
        </p:spPr>
        <p:txBody>
          <a:bodyPr/>
          <a:lstStyle>
            <a:lvl1pPr>
              <a:defRPr>
                <a:ln>
                  <a:noFill/>
                </a:ln>
                <a:noFill/>
              </a:defRPr>
            </a:lvl1pPr>
          </a:lstStyle>
          <a:p>
            <a:fld id="{E0F3FC09-16E1-4957-95BA-8532B5B64D0E}" type="datetime5">
              <a:rPr lang="en-US" smtClean="0"/>
              <a:pPr/>
              <a:t>22-May-24</a:t>
            </a:fld>
            <a:endParaRPr lang="en-US" dirty="0"/>
          </a:p>
        </p:txBody>
      </p:sp>
      <p:sp>
        <p:nvSpPr>
          <p:cNvPr id="5" name="Foliennummernplatzhalter 13" hidden="1">
            <a:extLst>
              <a:ext uri="{FF2B5EF4-FFF2-40B4-BE49-F238E27FC236}">
                <a16:creationId xmlns:a16="http://schemas.microsoft.com/office/drawing/2014/main" id="{753F3691-D0E1-4DF6-8311-F9114E97D79B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7006400" y="10057502"/>
            <a:ext cx="421200" cy="229499"/>
          </a:xfrm>
        </p:spPr>
        <p:txBody>
          <a:bodyPr/>
          <a:lstStyle>
            <a:lvl1pPr>
              <a:defRPr>
                <a:ln>
                  <a:noFill/>
                </a:ln>
                <a:noFill/>
              </a:defRPr>
            </a:lvl1pPr>
          </a:lstStyle>
          <a:p>
            <a:r>
              <a:rPr lang="en-US"/>
              <a:t> </a:t>
            </a:r>
            <a:fld id="{88297537-EBEC-4AF2-8220-0B89E7D94141}" type="slidenum">
              <a:rPr lang="en-US" b="0" smtClean="0"/>
              <a:pPr/>
              <a:t>‹#›</a:t>
            </a:fld>
            <a:endParaRPr lang="en-US" b="0" dirty="0"/>
          </a:p>
        </p:txBody>
      </p:sp>
      <p:sp>
        <p:nvSpPr>
          <p:cNvPr id="6" name="Fußzeilenplatzhalter 3" hidden="1">
            <a:extLst>
              <a:ext uri="{FF2B5EF4-FFF2-40B4-BE49-F238E27FC236}">
                <a16:creationId xmlns:a16="http://schemas.microsoft.com/office/drawing/2014/main" id="{B934E7D6-CBA9-4830-AD32-548AF652439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859632" y="10057502"/>
            <a:ext cx="6738939" cy="140496"/>
          </a:xfrm>
          <a:prstGeom prst="rect">
            <a:avLst/>
          </a:prstGeom>
        </p:spPr>
        <p:txBody>
          <a:bodyPr/>
          <a:lstStyle>
            <a:lvl1pPr>
              <a:defRPr>
                <a:ln>
                  <a:noFill/>
                </a:ln>
                <a:noFill/>
              </a:defRPr>
            </a:lvl1pPr>
          </a:lstStyle>
          <a:p>
            <a:r>
              <a:rPr lang="en-US"/>
              <a:t>umlaut master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1744097"/>
      </p:ext>
    </p:extLst>
  </p:cSld>
  <p:clrMapOvr>
    <a:masterClrMapping/>
  </p:clrMapOvr>
  <p:hf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subline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7D8CA198-DF4D-4300-9206-06222AFDDC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Headline.</a:t>
            </a:r>
          </a:p>
        </p:txBody>
      </p:sp>
      <p:sp>
        <p:nvSpPr>
          <p:cNvPr id="10" name="Subtitle">
            <a:extLst>
              <a:ext uri="{FF2B5EF4-FFF2-40B4-BE49-F238E27FC236}">
                <a16:creationId xmlns:a16="http://schemas.microsoft.com/office/drawing/2014/main" id="{1CCFA48F-6197-44CA-AC63-81581760AA6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60401" y="2054700"/>
            <a:ext cx="16567971" cy="561975"/>
          </a:xfrm>
          <a:ln>
            <a:noFill/>
          </a:ln>
        </p:spPr>
        <p:txBody>
          <a:bodyPr vert="horz" lIns="0" tIns="0" rIns="0" bIns="0" rtlCol="0" anchor="t">
            <a:noAutofit/>
          </a:bodyPr>
          <a:lstStyle>
            <a:lvl1pPr>
              <a:lnSpc>
                <a:spcPts val="5400"/>
              </a:lnSpc>
              <a:spcBef>
                <a:spcPts val="1502"/>
              </a:spcBef>
              <a:defRPr lang="en-US" sz="4502" spc="-150" baseline="0" dirty="0">
                <a:latin typeface="+mj-lt"/>
                <a:ea typeface="+mj-ea"/>
                <a:cs typeface="+mj-cs"/>
              </a:defRPr>
            </a:lvl1pPr>
          </a:lstStyle>
          <a:p>
            <a:pPr lvl="0">
              <a:lnSpc>
                <a:spcPts val="5400"/>
              </a:lnSpc>
              <a:spcBef>
                <a:spcPct val="0"/>
              </a:spcBef>
            </a:pPr>
            <a:r>
              <a:rPr lang="en-GB" noProof="0" dirty="0"/>
              <a:t>Subline.</a:t>
            </a:r>
          </a:p>
        </p:txBody>
      </p:sp>
      <p:sp>
        <p:nvSpPr>
          <p:cNvPr id="7" name="Content placeholder">
            <a:extLst>
              <a:ext uri="{FF2B5EF4-FFF2-40B4-BE49-F238E27FC236}">
                <a16:creationId xmlns:a16="http://schemas.microsoft.com/office/drawing/2014/main" id="{5D168683-281E-4C9D-A07D-0BB72352621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60402" y="3458702"/>
            <a:ext cx="16568739" cy="617822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D6A6890-13D6-495C-B290-FECD4C643E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 </a:t>
            </a:r>
            <a:fld id="{88297537-EBEC-4AF2-8220-0B89E7D94141}" type="slidenum">
              <a:rPr lang="en-US" b="0" smtClean="0"/>
              <a:pPr/>
              <a:t>‹#›</a:t>
            </a:fld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2511380458"/>
      </p:ext>
    </p:extLst>
  </p:cSld>
  <p:clrMapOvr>
    <a:masterClrMapping/>
  </p:clrMapOvr>
  <p:hf hdr="0"/>
  <p:extLst>
    <p:ext uri="{DCECCB84-F9BA-43D5-87BE-67443E8EF086}">
      <p15:sldGuideLst xmlns:p15="http://schemas.microsoft.com/office/powerpoint/2012/main">
        <p15:guide id="1" pos="542" userDrawn="1">
          <p15:clr>
            <a:srgbClr val="547EBF"/>
          </p15:clr>
        </p15:guide>
        <p15:guide id="2" orient="horz" pos="941" userDrawn="1">
          <p15:clr>
            <a:srgbClr val="547EBF"/>
          </p15:clr>
        </p15:guide>
        <p15:guide id="3" orient="horz" pos="1295" userDrawn="1">
          <p15:clr>
            <a:srgbClr val="547EBF"/>
          </p15:clr>
        </p15:guide>
        <p15:guide id="4" orient="horz" pos="1649" userDrawn="1">
          <p15:clr>
            <a:srgbClr val="547EBF"/>
          </p15:clr>
        </p15:guide>
        <p15:guide id="5" pos="10979" userDrawn="1">
          <p15:clr>
            <a:srgbClr val="547EBF"/>
          </p15:clr>
        </p15:guide>
        <p15:guide id="6" orient="horz" pos="2178" userDrawn="1">
          <p15:clr>
            <a:srgbClr val="547EBF"/>
          </p15:clr>
        </p15:guide>
        <p15:guide id="7" orient="horz" pos="6071" userDrawn="1">
          <p15:clr>
            <a:srgbClr val="547EBF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full 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">
            <a:extLst>
              <a:ext uri="{FF2B5EF4-FFF2-40B4-BE49-F238E27FC236}">
                <a16:creationId xmlns:a16="http://schemas.microsoft.com/office/drawing/2014/main" id="{59B10F7A-F4C3-40BF-AB43-F6FD976A5D7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 bwMode="white">
          <a:xfrm>
            <a:off x="0" y="0"/>
            <a:ext cx="18288000" cy="10287000"/>
          </a:xfrm>
          <a:solidFill>
            <a:schemeClr val="bg2"/>
          </a:solidFill>
        </p:spPr>
        <p:txBody>
          <a:bodyPr bIns="864000"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4" name="Datumsplatzhalter 11" hidden="1">
            <a:extLst>
              <a:ext uri="{FF2B5EF4-FFF2-40B4-BE49-F238E27FC236}">
                <a16:creationId xmlns:a16="http://schemas.microsoft.com/office/drawing/2014/main" id="{67E6B3DA-020D-468B-9BDE-8363EE5E71BF}"/>
              </a:ext>
            </a:extLst>
          </p:cNvPr>
          <p:cNvSpPr>
            <a:spLocks noGrp="1"/>
          </p:cNvSpPr>
          <p:nvPr>
            <p:ph type="dt" sz="half" idx="19"/>
          </p:nvPr>
        </p:nvSpPr>
        <p:spPr>
          <a:xfrm>
            <a:off x="16027271" y="10057502"/>
            <a:ext cx="839129" cy="229499"/>
          </a:xfrm>
          <a:prstGeom prst="rect">
            <a:avLst/>
          </a:prstGeom>
        </p:spPr>
        <p:txBody>
          <a:bodyPr/>
          <a:lstStyle>
            <a:lvl1pPr>
              <a:defRPr>
                <a:ln>
                  <a:noFill/>
                </a:ln>
                <a:noFill/>
              </a:defRPr>
            </a:lvl1pPr>
          </a:lstStyle>
          <a:p>
            <a:fld id="{B411D646-99F2-47FA-A14C-E3D72C45B9A4}" type="datetime5">
              <a:rPr lang="en-US" smtClean="0"/>
              <a:pPr/>
              <a:t>22-May-24</a:t>
            </a:fld>
            <a:endParaRPr lang="en-US" dirty="0"/>
          </a:p>
        </p:txBody>
      </p:sp>
      <p:sp>
        <p:nvSpPr>
          <p:cNvPr id="5" name="Foliennummernplatzhalter 13" hidden="1">
            <a:extLst>
              <a:ext uri="{FF2B5EF4-FFF2-40B4-BE49-F238E27FC236}">
                <a16:creationId xmlns:a16="http://schemas.microsoft.com/office/drawing/2014/main" id="{A2CD10E5-C20A-4B1C-BE8C-3F9F04C2F979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7006400" y="10057502"/>
            <a:ext cx="421200" cy="229499"/>
          </a:xfrm>
        </p:spPr>
        <p:txBody>
          <a:bodyPr/>
          <a:lstStyle>
            <a:lvl1pPr>
              <a:defRPr>
                <a:ln>
                  <a:noFill/>
                </a:ln>
                <a:noFill/>
              </a:defRPr>
            </a:lvl1pPr>
          </a:lstStyle>
          <a:p>
            <a:r>
              <a:rPr lang="en-US"/>
              <a:t> </a:t>
            </a:r>
            <a:fld id="{88297537-EBEC-4AF2-8220-0B89E7D94141}" type="slidenum">
              <a:rPr lang="en-US" b="0" smtClean="0"/>
              <a:pPr/>
              <a:t>‹#›</a:t>
            </a:fld>
            <a:endParaRPr lang="en-US" b="0" dirty="0"/>
          </a:p>
        </p:txBody>
      </p:sp>
      <p:sp>
        <p:nvSpPr>
          <p:cNvPr id="6" name="Fußzeilenplatzhalter 3" hidden="1">
            <a:extLst>
              <a:ext uri="{FF2B5EF4-FFF2-40B4-BE49-F238E27FC236}">
                <a16:creationId xmlns:a16="http://schemas.microsoft.com/office/drawing/2014/main" id="{4603051E-F34A-45A1-933E-8B0EACFF2F1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859632" y="10057502"/>
            <a:ext cx="6738939" cy="140496"/>
          </a:xfrm>
          <a:prstGeom prst="rect">
            <a:avLst/>
          </a:prstGeom>
        </p:spPr>
        <p:txBody>
          <a:bodyPr/>
          <a:lstStyle>
            <a:lvl1pPr>
              <a:defRPr>
                <a:ln>
                  <a:noFill/>
                </a:ln>
                <a:noFill/>
              </a:defRPr>
            </a:lvl1pPr>
          </a:lstStyle>
          <a:p>
            <a:r>
              <a:rPr lang="en-US"/>
              <a:t>umlaut master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03918"/>
      </p:ext>
    </p:extLst>
  </p:cSld>
  <p:clrMapOvr>
    <a:masterClrMapping/>
  </p:clrMapOvr>
  <p:hf hdr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Hide background">
            <a:extLst>
              <a:ext uri="{FF2B5EF4-FFF2-40B4-BE49-F238E27FC236}">
                <a16:creationId xmlns:a16="http://schemas.microsoft.com/office/drawing/2014/main" id="{2E85EE7B-E591-45D6-A8DA-5582C52DA583}"/>
              </a:ext>
            </a:extLst>
          </p:cNvPr>
          <p:cNvSpPr/>
          <p:nvPr userDrawn="1"/>
        </p:nvSpPr>
        <p:spPr bwMode="white">
          <a:xfrm>
            <a:off x="0" y="10058400"/>
            <a:ext cx="182880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108000" tIns="54000" rIns="108000" bIns="54000" rtlCol="0" anchor="ctr" anchorCtr="0">
            <a:noAutofit/>
          </a:bodyPr>
          <a:lstStyle/>
          <a:p>
            <a:pPr algn="l"/>
            <a:endParaRPr lang="de-DE" sz="2250" dirty="0"/>
          </a:p>
        </p:txBody>
      </p:sp>
      <p:sp>
        <p:nvSpPr>
          <p:cNvPr id="6" name="Picture Placeholder">
            <a:extLst>
              <a:ext uri="{FF2B5EF4-FFF2-40B4-BE49-F238E27FC236}">
                <a16:creationId xmlns:a16="http://schemas.microsoft.com/office/drawing/2014/main" id="{3C5B450E-90E0-40EB-BD8F-1E71C5B35B6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 bwMode="white">
          <a:xfrm>
            <a:off x="1422002" y="-3"/>
            <a:ext cx="15444392" cy="9074942"/>
          </a:xfrm>
          <a:solidFill>
            <a:schemeClr val="bg2"/>
          </a:solidFill>
        </p:spPr>
        <p:txBody>
          <a:bodyPr bIns="864000"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27" name="Datumsplatzhalter 11" hidden="1">
            <a:extLst>
              <a:ext uri="{FF2B5EF4-FFF2-40B4-BE49-F238E27FC236}">
                <a16:creationId xmlns:a16="http://schemas.microsoft.com/office/drawing/2014/main" id="{8FD791F1-C8DA-4BF2-8DD0-64207141796F}"/>
              </a:ext>
            </a:extLst>
          </p:cNvPr>
          <p:cNvSpPr>
            <a:spLocks noGrp="1"/>
          </p:cNvSpPr>
          <p:nvPr>
            <p:ph type="dt" sz="half" idx="19"/>
          </p:nvPr>
        </p:nvSpPr>
        <p:spPr>
          <a:xfrm>
            <a:off x="16027271" y="10057502"/>
            <a:ext cx="839129" cy="229499"/>
          </a:xfrm>
          <a:prstGeom prst="rect">
            <a:avLst/>
          </a:prstGeom>
        </p:spPr>
        <p:txBody>
          <a:bodyPr/>
          <a:lstStyle>
            <a:lvl1pPr>
              <a:defRPr>
                <a:ln>
                  <a:noFill/>
                </a:ln>
                <a:noFill/>
              </a:defRPr>
            </a:lvl1pPr>
          </a:lstStyle>
          <a:p>
            <a:fld id="{47FEDC9E-F91F-4821-8BDA-E6768517CFD7}" type="datetime5">
              <a:rPr lang="en-US" smtClean="0"/>
              <a:pPr/>
              <a:t>22-May-24</a:t>
            </a:fld>
            <a:endParaRPr lang="en-US" dirty="0"/>
          </a:p>
        </p:txBody>
      </p:sp>
      <p:sp>
        <p:nvSpPr>
          <p:cNvPr id="38" name="Foliennummernplatzhalter 13" hidden="1">
            <a:extLst>
              <a:ext uri="{FF2B5EF4-FFF2-40B4-BE49-F238E27FC236}">
                <a16:creationId xmlns:a16="http://schemas.microsoft.com/office/drawing/2014/main" id="{11DA70B1-5228-427C-BD43-73FC7F2315CB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7006400" y="10057502"/>
            <a:ext cx="421200" cy="229499"/>
          </a:xfrm>
        </p:spPr>
        <p:txBody>
          <a:bodyPr/>
          <a:lstStyle>
            <a:lvl1pPr>
              <a:defRPr>
                <a:ln>
                  <a:noFill/>
                </a:ln>
                <a:noFill/>
              </a:defRPr>
            </a:lvl1pPr>
          </a:lstStyle>
          <a:p>
            <a:r>
              <a:rPr lang="en-US"/>
              <a:t> </a:t>
            </a:r>
            <a:fld id="{88297537-EBEC-4AF2-8220-0B89E7D94141}" type="slidenum">
              <a:rPr lang="en-US" b="0" smtClean="0"/>
              <a:pPr/>
              <a:t>‹#›</a:t>
            </a:fld>
            <a:endParaRPr lang="en-US" b="0" dirty="0"/>
          </a:p>
        </p:txBody>
      </p:sp>
      <p:sp>
        <p:nvSpPr>
          <p:cNvPr id="39" name="Fußzeilenplatzhalter 3" hidden="1">
            <a:extLst>
              <a:ext uri="{FF2B5EF4-FFF2-40B4-BE49-F238E27FC236}">
                <a16:creationId xmlns:a16="http://schemas.microsoft.com/office/drawing/2014/main" id="{D723A2BA-C686-43FF-BF82-A1EA845D035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859632" y="10057502"/>
            <a:ext cx="6738939" cy="140496"/>
          </a:xfrm>
          <a:prstGeom prst="rect">
            <a:avLst/>
          </a:prstGeom>
        </p:spPr>
        <p:txBody>
          <a:bodyPr/>
          <a:lstStyle>
            <a:lvl1pPr>
              <a:defRPr>
                <a:ln>
                  <a:noFill/>
                </a:ln>
                <a:noFill/>
              </a:defRPr>
            </a:lvl1pPr>
          </a:lstStyle>
          <a:p>
            <a:r>
              <a:rPr lang="en-US"/>
              <a:t>umlaut master</a:t>
            </a:r>
            <a:endParaRPr lang="en-US" dirty="0"/>
          </a:p>
        </p:txBody>
      </p:sp>
      <p:sp>
        <p:nvSpPr>
          <p:cNvPr id="41" name="Gradient deco">
            <a:extLst>
              <a:ext uri="{FF2B5EF4-FFF2-40B4-BE49-F238E27FC236}">
                <a16:creationId xmlns:a16="http://schemas.microsoft.com/office/drawing/2014/main" id="{90DC46A6-54DF-4FF8-B83A-9AF28B27E68A}"/>
              </a:ext>
            </a:extLst>
          </p:cNvPr>
          <p:cNvSpPr>
            <a:spLocks/>
          </p:cNvSpPr>
          <p:nvPr userDrawn="1"/>
        </p:nvSpPr>
        <p:spPr bwMode="white">
          <a:xfrm rot="16200000">
            <a:off x="7821572" y="1253372"/>
            <a:ext cx="1212057" cy="168552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</a:schemeClr>
              </a:gs>
              <a:gs pos="15000">
                <a:schemeClr val="accent2">
                  <a:lumMod val="95000"/>
                  <a:lumOff val="5000"/>
                </a:schemeClr>
              </a:gs>
              <a:gs pos="75000">
                <a:schemeClr val="accent5"/>
              </a:gs>
              <a:gs pos="60000">
                <a:schemeClr val="accent4"/>
              </a:gs>
              <a:gs pos="40000">
                <a:schemeClr val="accent3"/>
              </a:gs>
              <a:gs pos="100000">
                <a:schemeClr val="accent6"/>
              </a:gs>
            </a:gsLst>
            <a:lin ang="5400000" scaled="1"/>
          </a:gradFill>
          <a:ln>
            <a:noFill/>
          </a:ln>
        </p:spPr>
        <p:txBody>
          <a:bodyPr wrap="square" lIns="108000" tIns="54000" rIns="108000" bIns="54000" rtlCol="0" anchor="ctr" anchorCtr="0">
            <a:noAutofit/>
          </a:bodyPr>
          <a:lstStyle/>
          <a:p>
            <a:pPr algn="l"/>
            <a:endParaRPr lang="de-DE" sz="2250" dirty="0"/>
          </a:p>
        </p:txBody>
      </p:sp>
    </p:spTree>
    <p:extLst>
      <p:ext uri="{BB962C8B-B14F-4D97-AF65-F5344CB8AC3E}">
        <p14:creationId xmlns:p14="http://schemas.microsoft.com/office/powerpoint/2010/main" val="1975174896"/>
      </p:ext>
    </p:extLst>
  </p:cSld>
  <p:clrMapOvr>
    <a:masterClrMapping/>
  </p:clrMapOvr>
  <p:hf hdr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pter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">
            <a:extLst>
              <a:ext uri="{FF2B5EF4-FFF2-40B4-BE49-F238E27FC236}">
                <a16:creationId xmlns:a16="http://schemas.microsoft.com/office/drawing/2014/main" id="{E7091472-DC0C-48C8-9954-9ACAFB3964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69507" y="1493047"/>
            <a:ext cx="12353925" cy="6738938"/>
          </a:xfrm>
          <a:prstGeom prst="rect">
            <a:avLst/>
          </a:prstGeom>
        </p:spPr>
        <p:txBody>
          <a:bodyPr anchor="ctr"/>
          <a:lstStyle>
            <a:lvl1pPr defTabSz="1404018">
              <a:lnSpc>
                <a:spcPct val="110000"/>
              </a:lnSpc>
              <a:spcBef>
                <a:spcPts val="0"/>
              </a:spcBef>
              <a:defRPr sz="9000" spc="-360" baseline="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This is a divider</a:t>
            </a:r>
            <a:br>
              <a:rPr lang="en-GB" noProof="0"/>
            </a:br>
            <a:r>
              <a:rPr lang="en-GB" noProof="0"/>
              <a:t>for the next chapter.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F6BE98E-5FEF-4A27-89F1-685505AB3BD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027271" y="8793901"/>
            <a:ext cx="839129" cy="140495"/>
          </a:xfrm>
          <a:prstGeom prst="rect">
            <a:avLst/>
          </a:prstGeom>
        </p:spPr>
        <p:txBody>
          <a:bodyPr/>
          <a:lstStyle/>
          <a:p>
            <a:fld id="{C1207313-15A6-4449-8620-5D51EB1C7499}" type="datetime5">
              <a:rPr lang="en-US" smtClean="0"/>
              <a:pPr/>
              <a:t>22-May-24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60AB9D-DB9F-4732-9CA9-B324B3844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7006400" y="8793904"/>
            <a:ext cx="421200" cy="140495"/>
          </a:xfrm>
        </p:spPr>
        <p:txBody>
          <a:bodyPr/>
          <a:lstStyle/>
          <a:p>
            <a:r>
              <a:rPr lang="en-GB" noProof="0"/>
              <a:t> </a:t>
            </a:r>
            <a:fld id="{88297537-EBEC-4AF2-8220-0B89E7D94141}" type="slidenum">
              <a:rPr lang="en-GB" b="0" noProof="0" smtClean="0"/>
              <a:pPr/>
              <a:t>‹#›</a:t>
            </a:fld>
            <a:endParaRPr lang="en-GB" b="0" noProof="0" dirty="0"/>
          </a:p>
        </p:txBody>
      </p:sp>
      <p:sp>
        <p:nvSpPr>
          <p:cNvPr id="29" name="Masterfeld Status DE" hidden="1">
            <a:extLst>
              <a:ext uri="{FF2B5EF4-FFF2-40B4-BE49-F238E27FC236}">
                <a16:creationId xmlns:a16="http://schemas.microsoft.com/office/drawing/2014/main" id="{3A8C21B9-6CF3-45AE-9D58-962D0DD3E96B}"/>
              </a:ext>
            </a:extLst>
          </p:cNvPr>
          <p:cNvSpPr>
            <a:spLocks/>
          </p:cNvSpPr>
          <p:nvPr userDrawn="1">
            <p:custDataLst>
              <p:tags r:id="rId1"/>
            </p:custDataLst>
          </p:nvPr>
        </p:nvSpPr>
        <p:spPr>
          <a:xfrm>
            <a:off x="13831200" y="8793808"/>
            <a:ext cx="2192229" cy="140495"/>
          </a:xfrm>
          <a:prstGeom prst="rect">
            <a:avLst/>
          </a:prstGeom>
        </p:spPr>
        <p:txBody>
          <a:bodyPr vert="horz" lIns="0" tIns="0" rIns="0" bIns="0" rtlCol="0" anchor="ctr"/>
          <a:lstStyle/>
          <a:p>
            <a:pPr lvl="0" algn="r">
              <a:lnSpc>
                <a:spcPct val="100000"/>
              </a:lnSpc>
            </a:pPr>
            <a:r>
              <a:rPr lang="fr-FR" sz="902" b="1" noProof="0">
                <a:latin typeface="+mj-lt"/>
              </a:rPr>
              <a:t>internal</a:t>
            </a:r>
            <a:endParaRPr lang="fr-FR" sz="902" b="1" noProof="0" dirty="0">
              <a:latin typeface="+mj-lt"/>
            </a:endParaRPr>
          </a:p>
        </p:txBody>
      </p:sp>
      <p:sp>
        <p:nvSpPr>
          <p:cNvPr id="30" name="Masterfeld Status BEN" hidden="1">
            <a:extLst>
              <a:ext uri="{FF2B5EF4-FFF2-40B4-BE49-F238E27FC236}">
                <a16:creationId xmlns:a16="http://schemas.microsoft.com/office/drawing/2014/main" id="{86268C2F-9918-43EA-A9FC-CC716F9E56C2}"/>
              </a:ext>
            </a:extLst>
          </p:cNvPr>
          <p:cNvSpPr>
            <a:spLocks/>
          </p:cNvSpPr>
          <p:nvPr userDrawn="1">
            <p:custDataLst>
              <p:tags r:id="rId2"/>
            </p:custDataLst>
          </p:nvPr>
        </p:nvSpPr>
        <p:spPr>
          <a:xfrm>
            <a:off x="13831200" y="8793808"/>
            <a:ext cx="2192229" cy="140495"/>
          </a:xfrm>
          <a:prstGeom prst="rect">
            <a:avLst/>
          </a:prstGeom>
        </p:spPr>
        <p:txBody>
          <a:bodyPr vert="horz" lIns="0" tIns="0" rIns="0" bIns="0" rtlCol="0" anchor="ctr"/>
          <a:lstStyle/>
          <a:p>
            <a:pPr lvl="0" algn="r">
              <a:lnSpc>
                <a:spcPct val="100000"/>
              </a:lnSpc>
            </a:pPr>
            <a:r>
              <a:rPr lang="fr-FR" sz="902" b="1" noProof="0">
                <a:latin typeface="+mj-lt"/>
              </a:rPr>
              <a:t>internal</a:t>
            </a:r>
            <a:endParaRPr lang="fr-FR" sz="902" b="1" noProof="0" dirty="0">
              <a:latin typeface="+mj-lt"/>
            </a:endParaRPr>
          </a:p>
        </p:txBody>
      </p:sp>
      <p:sp>
        <p:nvSpPr>
          <p:cNvPr id="31" name="Masterfeld Status AEN">
            <a:extLst>
              <a:ext uri="{FF2B5EF4-FFF2-40B4-BE49-F238E27FC236}">
                <a16:creationId xmlns:a16="http://schemas.microsoft.com/office/drawing/2014/main" id="{EA30D158-BAFF-4475-9F3D-34A61C549877}"/>
              </a:ext>
            </a:extLst>
          </p:cNvPr>
          <p:cNvSpPr>
            <a:spLocks/>
          </p:cNvSpPr>
          <p:nvPr userDrawn="1">
            <p:custDataLst>
              <p:tags r:id="rId3"/>
            </p:custDataLst>
          </p:nvPr>
        </p:nvSpPr>
        <p:spPr>
          <a:xfrm>
            <a:off x="13831200" y="8793808"/>
            <a:ext cx="2192229" cy="140495"/>
          </a:xfrm>
          <a:prstGeom prst="rect">
            <a:avLst/>
          </a:prstGeom>
        </p:spPr>
        <p:txBody>
          <a:bodyPr vert="horz" lIns="0" tIns="0" rIns="0" bIns="0" rtlCol="0" anchor="ctr"/>
          <a:lstStyle/>
          <a:p>
            <a:pPr lvl="0" algn="r">
              <a:lnSpc>
                <a:spcPct val="100000"/>
              </a:lnSpc>
            </a:pPr>
            <a:r>
              <a:rPr lang="fr-FR" sz="902" b="1" noProof="0">
                <a:latin typeface="+mj-lt"/>
              </a:rPr>
              <a:t>internal</a:t>
            </a:r>
            <a:endParaRPr lang="fr-FR" sz="902" b="1" noProof="0" dirty="0">
              <a:latin typeface="+mj-lt"/>
            </a:endParaRPr>
          </a:p>
        </p:txBody>
      </p:sp>
      <p:sp>
        <p:nvSpPr>
          <p:cNvPr id="33" name="Masterfeld Status FR" hidden="1">
            <a:extLst>
              <a:ext uri="{FF2B5EF4-FFF2-40B4-BE49-F238E27FC236}">
                <a16:creationId xmlns:a16="http://schemas.microsoft.com/office/drawing/2014/main" id="{C0336C39-DCF2-49E7-8B84-C36CDA6BDA1F}"/>
              </a:ext>
            </a:extLst>
          </p:cNvPr>
          <p:cNvSpPr>
            <a:spLocks/>
          </p:cNvSpPr>
          <p:nvPr userDrawn="1">
            <p:custDataLst>
              <p:tags r:id="rId4"/>
            </p:custDataLst>
          </p:nvPr>
        </p:nvSpPr>
        <p:spPr>
          <a:xfrm>
            <a:off x="13831200" y="8793808"/>
            <a:ext cx="2192229" cy="140495"/>
          </a:xfrm>
          <a:prstGeom prst="rect">
            <a:avLst/>
          </a:prstGeom>
        </p:spPr>
        <p:txBody>
          <a:bodyPr vert="horz" lIns="0" tIns="0" rIns="0" bIns="0" rtlCol="0" anchor="ctr"/>
          <a:lstStyle/>
          <a:p>
            <a:pPr lvl="0" algn="r">
              <a:lnSpc>
                <a:spcPct val="100000"/>
              </a:lnSpc>
            </a:pPr>
            <a:r>
              <a:rPr lang="fr-FR" sz="902" b="1" noProof="0">
                <a:latin typeface="+mj-lt"/>
              </a:rPr>
              <a:t>internal</a:t>
            </a:r>
            <a:endParaRPr lang="fr-FR" sz="902" b="1" noProof="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02372697"/>
      </p:ext>
    </p:extLst>
  </p:cSld>
  <p:clrMapOvr>
    <a:masterClrMapping/>
  </p:clrMapOvr>
  <p:hf hdr="0"/>
  <p:extLst>
    <p:ext uri="{DCECCB84-F9BA-43D5-87BE-67443E8EF086}">
      <p15:sldGuideLst xmlns:p15="http://schemas.microsoft.com/office/powerpoint/2012/main">
        <p15:guide id="1" pos="2312" userDrawn="1">
          <p15:clr>
            <a:srgbClr val="547EBF"/>
          </p15:clr>
        </p15:guide>
        <p15:guide id="2" orient="horz" pos="941" userDrawn="1">
          <p15:clr>
            <a:srgbClr val="547EBF"/>
          </p15:clr>
        </p15:guide>
        <p15:guide id="3" pos="10094" userDrawn="1">
          <p15:clr>
            <a:srgbClr val="547EBF"/>
          </p15:clr>
        </p15:guide>
        <p15:guide id="4" orient="horz" pos="5186" userDrawn="1">
          <p15:clr>
            <a:srgbClr val="547EBF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pter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urple decoration">
            <a:extLst>
              <a:ext uri="{FF2B5EF4-FFF2-40B4-BE49-F238E27FC236}">
                <a16:creationId xmlns:a16="http://schemas.microsoft.com/office/drawing/2014/main" id="{73EE5BAE-1042-4E8F-AF6E-C4505F21DC63}"/>
              </a:ext>
            </a:extLst>
          </p:cNvPr>
          <p:cNvSpPr>
            <a:spLocks/>
          </p:cNvSpPr>
          <p:nvPr/>
        </p:nvSpPr>
        <p:spPr bwMode="white">
          <a:xfrm>
            <a:off x="5" y="1493045"/>
            <a:ext cx="18287997" cy="7581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2"/>
          </a:p>
        </p:txBody>
      </p:sp>
      <p:sp>
        <p:nvSpPr>
          <p:cNvPr id="29" name="Title">
            <a:extLst>
              <a:ext uri="{FF2B5EF4-FFF2-40B4-BE49-F238E27FC236}">
                <a16:creationId xmlns:a16="http://schemas.microsoft.com/office/drawing/2014/main" id="{F6937DBD-AE79-4418-97FA-D9AF9C7D99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69512" y="1493047"/>
            <a:ext cx="12353922" cy="6738938"/>
          </a:xfrm>
          <a:prstGeom prst="rect">
            <a:avLst/>
          </a:prstGeom>
        </p:spPr>
        <p:txBody>
          <a:bodyPr anchor="ctr"/>
          <a:lstStyle>
            <a:lvl1pPr defTabSz="1404018">
              <a:lnSpc>
                <a:spcPct val="110000"/>
              </a:lnSpc>
              <a:spcBef>
                <a:spcPts val="0"/>
              </a:spcBef>
              <a:defRPr sz="9000" spc="-360" baseline="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This is a divider</a:t>
            </a:r>
            <a:br>
              <a:rPr lang="en-GB" noProof="0"/>
            </a:br>
            <a:r>
              <a:rPr lang="en-GB" noProof="0"/>
              <a:t>for the next chapter.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40FC27D-FAE5-4A88-BF1B-A24E117A5BE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027271" y="8793901"/>
            <a:ext cx="839129" cy="140495"/>
          </a:xfrm>
          <a:prstGeom prst="rect">
            <a:avLst/>
          </a:prstGeo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fld id="{200838BB-4381-4794-A685-28F916D57EB4}" type="datetime5">
              <a:rPr lang="en-US" smtClean="0"/>
              <a:pPr/>
              <a:t>22-May-24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53390B-F3F2-4A53-8918-47AFE442BB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7006400" y="8793904"/>
            <a:ext cx="421200" cy="140495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 </a:t>
            </a:r>
            <a:fld id="{88297537-EBEC-4AF2-8220-0B89E7D94141}" type="slidenum">
              <a:rPr lang="en-GB" b="0" smtClean="0"/>
              <a:pPr/>
              <a:t>‹#›</a:t>
            </a:fld>
            <a:endParaRPr lang="en-GB" b="0" dirty="0"/>
          </a:p>
        </p:txBody>
      </p:sp>
      <p:sp>
        <p:nvSpPr>
          <p:cNvPr id="19" name="Masterfeld Status DE" hidden="1">
            <a:extLst>
              <a:ext uri="{FF2B5EF4-FFF2-40B4-BE49-F238E27FC236}">
                <a16:creationId xmlns:a16="http://schemas.microsoft.com/office/drawing/2014/main" id="{42CFEC6E-AD53-4676-8B03-E1CFE869D495}"/>
              </a:ext>
            </a:extLst>
          </p:cNvPr>
          <p:cNvSpPr>
            <a:spLocks/>
          </p:cNvSpPr>
          <p:nvPr userDrawn="1">
            <p:custDataLst>
              <p:tags r:id="rId1"/>
            </p:custDataLst>
          </p:nvPr>
        </p:nvSpPr>
        <p:spPr>
          <a:xfrm>
            <a:off x="13831200" y="8793808"/>
            <a:ext cx="2192229" cy="140495"/>
          </a:xfrm>
          <a:prstGeom prst="rect">
            <a:avLst/>
          </a:prstGeom>
        </p:spPr>
        <p:txBody>
          <a:bodyPr vert="horz" lIns="0" tIns="0" rIns="0" bIns="0" rtlCol="0" anchor="ctr"/>
          <a:lstStyle/>
          <a:p>
            <a:pPr lvl="0" algn="r">
              <a:lnSpc>
                <a:spcPct val="100000"/>
              </a:lnSpc>
            </a:pPr>
            <a:r>
              <a:rPr lang="fr-FR" sz="902" b="1" noProof="0">
                <a:solidFill>
                  <a:schemeClr val="bg1"/>
                </a:solidFill>
                <a:latin typeface="+mj-lt"/>
              </a:rPr>
              <a:t>internal</a:t>
            </a:r>
            <a:endParaRPr lang="fr-FR" sz="902" b="1" noProof="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0" name="Masterfeld Status BEN" hidden="1">
            <a:extLst>
              <a:ext uri="{FF2B5EF4-FFF2-40B4-BE49-F238E27FC236}">
                <a16:creationId xmlns:a16="http://schemas.microsoft.com/office/drawing/2014/main" id="{500F0F84-7B40-4692-969A-32FA08803E40}"/>
              </a:ext>
            </a:extLst>
          </p:cNvPr>
          <p:cNvSpPr>
            <a:spLocks/>
          </p:cNvSpPr>
          <p:nvPr userDrawn="1">
            <p:custDataLst>
              <p:tags r:id="rId2"/>
            </p:custDataLst>
          </p:nvPr>
        </p:nvSpPr>
        <p:spPr>
          <a:xfrm>
            <a:off x="13831200" y="8793808"/>
            <a:ext cx="2192229" cy="140495"/>
          </a:xfrm>
          <a:prstGeom prst="rect">
            <a:avLst/>
          </a:prstGeom>
        </p:spPr>
        <p:txBody>
          <a:bodyPr vert="horz" lIns="0" tIns="0" rIns="0" bIns="0" rtlCol="0" anchor="ctr"/>
          <a:lstStyle/>
          <a:p>
            <a:pPr lvl="0" algn="r">
              <a:lnSpc>
                <a:spcPct val="100000"/>
              </a:lnSpc>
            </a:pPr>
            <a:r>
              <a:rPr lang="fr-FR" sz="902" b="1" noProof="0">
                <a:solidFill>
                  <a:schemeClr val="bg1"/>
                </a:solidFill>
                <a:latin typeface="+mj-lt"/>
              </a:rPr>
              <a:t>internal</a:t>
            </a:r>
            <a:endParaRPr lang="fr-FR" sz="902" b="1" noProof="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1" name="Masterfeld Status AEN">
            <a:extLst>
              <a:ext uri="{FF2B5EF4-FFF2-40B4-BE49-F238E27FC236}">
                <a16:creationId xmlns:a16="http://schemas.microsoft.com/office/drawing/2014/main" id="{773A2985-C2DF-4037-BC74-4D080B3F3CF5}"/>
              </a:ext>
            </a:extLst>
          </p:cNvPr>
          <p:cNvSpPr>
            <a:spLocks/>
          </p:cNvSpPr>
          <p:nvPr userDrawn="1">
            <p:custDataLst>
              <p:tags r:id="rId3"/>
            </p:custDataLst>
          </p:nvPr>
        </p:nvSpPr>
        <p:spPr>
          <a:xfrm>
            <a:off x="13831200" y="8793808"/>
            <a:ext cx="2192229" cy="140495"/>
          </a:xfrm>
          <a:prstGeom prst="rect">
            <a:avLst/>
          </a:prstGeom>
        </p:spPr>
        <p:txBody>
          <a:bodyPr vert="horz" lIns="0" tIns="0" rIns="0" bIns="0" rtlCol="0" anchor="ctr"/>
          <a:lstStyle/>
          <a:p>
            <a:pPr lvl="0" algn="r">
              <a:lnSpc>
                <a:spcPct val="100000"/>
              </a:lnSpc>
            </a:pPr>
            <a:r>
              <a:rPr lang="fr-FR" sz="902" b="1" noProof="0">
                <a:solidFill>
                  <a:schemeClr val="bg1"/>
                </a:solidFill>
                <a:latin typeface="+mj-lt"/>
              </a:rPr>
              <a:t>internal</a:t>
            </a:r>
            <a:endParaRPr lang="fr-FR" sz="902" b="1" noProof="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4" name="Masterfeld Status FR" hidden="1">
            <a:extLst>
              <a:ext uri="{FF2B5EF4-FFF2-40B4-BE49-F238E27FC236}">
                <a16:creationId xmlns:a16="http://schemas.microsoft.com/office/drawing/2014/main" id="{D3A06864-BB7B-4B1C-9E44-4156602E54EB}"/>
              </a:ext>
            </a:extLst>
          </p:cNvPr>
          <p:cNvSpPr>
            <a:spLocks/>
          </p:cNvSpPr>
          <p:nvPr userDrawn="1">
            <p:custDataLst>
              <p:tags r:id="rId4"/>
            </p:custDataLst>
          </p:nvPr>
        </p:nvSpPr>
        <p:spPr>
          <a:xfrm>
            <a:off x="13831200" y="8793808"/>
            <a:ext cx="2192229" cy="140495"/>
          </a:xfrm>
          <a:prstGeom prst="rect">
            <a:avLst/>
          </a:prstGeom>
        </p:spPr>
        <p:txBody>
          <a:bodyPr vert="horz" lIns="0" tIns="0" rIns="0" bIns="0" rtlCol="0" anchor="ctr"/>
          <a:lstStyle/>
          <a:p>
            <a:pPr lvl="0" algn="r">
              <a:lnSpc>
                <a:spcPct val="100000"/>
              </a:lnSpc>
            </a:pPr>
            <a:r>
              <a:rPr lang="fr-FR" sz="902" b="1" noProof="0">
                <a:solidFill>
                  <a:schemeClr val="bg1"/>
                </a:solidFill>
                <a:latin typeface="+mj-lt"/>
              </a:rPr>
              <a:t>internal</a:t>
            </a:r>
            <a:endParaRPr lang="fr-FR" sz="902" b="1" noProof="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36974192"/>
      </p:ext>
    </p:extLst>
  </p:cSld>
  <p:clrMapOvr>
    <a:masterClrMapping/>
  </p:clrMapOvr>
  <p:hf hdr="0"/>
  <p:extLst>
    <p:ext uri="{DCECCB84-F9BA-43D5-87BE-67443E8EF086}">
      <p15:sldGuideLst xmlns:p15="http://schemas.microsoft.com/office/powerpoint/2012/main">
        <p15:guide id="1" pos="2312" userDrawn="1">
          <p15:clr>
            <a:srgbClr val="547EBF"/>
          </p15:clr>
        </p15:guide>
        <p15:guide id="2" pos="10094" userDrawn="1">
          <p15:clr>
            <a:srgbClr val="547EBF"/>
          </p15:clr>
        </p15:guide>
        <p15:guide id="3" orient="horz" pos="941" userDrawn="1">
          <p15:clr>
            <a:srgbClr val="547EBF"/>
          </p15:clr>
        </p15:guide>
        <p15:guide id="4" orient="horz" pos="5186" userDrawn="1">
          <p15:clr>
            <a:srgbClr val="547EBF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unchline sub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24EEFEB8-BF4B-45C9-B78F-AC0F1992D1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9509" y="1493045"/>
            <a:ext cx="12357762" cy="3931442"/>
          </a:xfrm>
          <a:prstGeom prst="rect">
            <a:avLst/>
          </a:prstGeom>
        </p:spPr>
        <p:txBody>
          <a:bodyPr anchor="b"/>
          <a:lstStyle>
            <a:lvl1pPr defTabSz="1404018">
              <a:lnSpc>
                <a:spcPct val="110000"/>
              </a:lnSpc>
              <a:defRPr sz="9000" spc="-360" baseline="0"/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6" name="Subtitle">
            <a:extLst>
              <a:ext uri="{FF2B5EF4-FFF2-40B4-BE49-F238E27FC236}">
                <a16:creationId xmlns:a16="http://schemas.microsoft.com/office/drawing/2014/main" id="{4E0A1CBB-6A64-4C8A-99CC-72A9958F3A9E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3669507" y="5705475"/>
            <a:ext cx="12353925" cy="1123950"/>
          </a:xfrm>
          <a:ln>
            <a:noFill/>
          </a:ln>
        </p:spPr>
        <p:txBody>
          <a:bodyPr vert="horz" lIns="0" tIns="0" rIns="0" bIns="0" rtlCol="0" anchor="t">
            <a:noAutofit/>
          </a:bodyPr>
          <a:lstStyle>
            <a:lvl1pPr>
              <a:defRPr lang="en-US" sz="3000" spc="-150" baseline="0"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GB" noProof="0"/>
              <a:t>Subline.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B81B2F2-0AC9-4827-BBD7-622448FF0262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16027271" y="9777413"/>
            <a:ext cx="839129" cy="140495"/>
          </a:xfrm>
          <a:prstGeom prst="rect">
            <a:avLst/>
          </a:prstGeom>
        </p:spPr>
        <p:txBody>
          <a:bodyPr/>
          <a:lstStyle/>
          <a:p>
            <a:fld id="{EAB9DA64-55B8-41D3-8401-ABA290749D2A}" type="datetime5">
              <a:rPr lang="en-US" smtClean="0"/>
              <a:pPr/>
              <a:t>22-May-24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E238AB-98FD-4AF0-B39B-7C51C6A7A69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GB" noProof="0"/>
              <a:t> </a:t>
            </a:r>
            <a:fld id="{88297537-EBEC-4AF2-8220-0B89E7D94141}" type="slidenum">
              <a:rPr lang="en-GB" b="0" noProof="0" smtClean="0"/>
              <a:pPr/>
              <a:t>‹#›</a:t>
            </a:fld>
            <a:endParaRPr lang="en-GB" b="0" noProof="0" dirty="0"/>
          </a:p>
        </p:txBody>
      </p:sp>
    </p:spTree>
    <p:extLst>
      <p:ext uri="{BB962C8B-B14F-4D97-AF65-F5344CB8AC3E}">
        <p14:creationId xmlns:p14="http://schemas.microsoft.com/office/powerpoint/2010/main" val="3223254720"/>
      </p:ext>
    </p:extLst>
  </p:cSld>
  <p:clrMapOvr>
    <a:masterClrMapping/>
  </p:clrMapOvr>
  <p:hf hdr="0"/>
  <p:extLst>
    <p:ext uri="{DCECCB84-F9BA-43D5-87BE-67443E8EF086}">
      <p15:sldGuideLst xmlns:p15="http://schemas.microsoft.com/office/powerpoint/2012/main">
        <p15:guide id="1" pos="2312" userDrawn="1">
          <p15:clr>
            <a:srgbClr val="547EBF"/>
          </p15:clr>
        </p15:guide>
        <p15:guide id="2" pos="10094" userDrawn="1">
          <p15:clr>
            <a:srgbClr val="547EBF"/>
          </p15:clr>
        </p15:guide>
        <p15:guide id="3" orient="horz" pos="941" userDrawn="1">
          <p15:clr>
            <a:srgbClr val="547EBF"/>
          </p15:clr>
        </p15:guide>
        <p15:guide id="4" orient="horz" pos="3417" userDrawn="1">
          <p15:clr>
            <a:srgbClr val="547EBF"/>
          </p15:clr>
        </p15:guide>
        <p15:guide id="5" orient="horz" pos="3594" userDrawn="1">
          <p15:clr>
            <a:srgbClr val="547EBF"/>
          </p15:clr>
        </p15:guide>
        <p15:guide id="6" orient="horz" pos="4302" userDrawn="1">
          <p15:clr>
            <a:srgbClr val="547EBF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s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EEA23506-E435-4630-9F5D-776C453DF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1609" y="1493047"/>
            <a:ext cx="15444789" cy="5336381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10000"/>
              </a:lnSpc>
              <a:defRPr sz="9000" spc="-360" baseline="0"/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14AA569-D9AC-4FAE-A722-5E03C538B49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027271" y="9777413"/>
            <a:ext cx="839129" cy="140495"/>
          </a:xfrm>
          <a:prstGeom prst="rect">
            <a:avLst/>
          </a:prstGeom>
        </p:spPr>
        <p:txBody>
          <a:bodyPr/>
          <a:lstStyle/>
          <a:p>
            <a:fld id="{2DB6485E-64FF-46B8-9C62-40BB737BA2DF}" type="datetime5">
              <a:rPr lang="en-US" smtClean="0"/>
              <a:pPr/>
              <a:t>22-May-24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399D05-442F-45A8-B991-4381FAB07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noProof="0"/>
              <a:t> </a:t>
            </a:r>
            <a:fld id="{88297537-EBEC-4AF2-8220-0B89E7D94141}" type="slidenum">
              <a:rPr lang="en-GB" b="0" noProof="0" smtClean="0"/>
              <a:pPr/>
              <a:t>‹#›</a:t>
            </a:fld>
            <a:endParaRPr lang="en-GB" b="0" noProof="0" dirty="0"/>
          </a:p>
        </p:txBody>
      </p:sp>
    </p:spTree>
    <p:extLst>
      <p:ext uri="{BB962C8B-B14F-4D97-AF65-F5344CB8AC3E}">
        <p14:creationId xmlns:p14="http://schemas.microsoft.com/office/powerpoint/2010/main" val="1805379263"/>
      </p:ext>
    </p:extLst>
  </p:cSld>
  <p:clrMapOvr>
    <a:masterClrMapping/>
  </p:clrMapOvr>
  <p:hf hdr="0"/>
  <p:extLst>
    <p:ext uri="{DCECCB84-F9BA-43D5-87BE-67443E8EF086}">
      <p15:sldGuideLst xmlns:p15="http://schemas.microsoft.com/office/powerpoint/2012/main">
        <p15:guide id="1" pos="896" userDrawn="1">
          <p15:clr>
            <a:srgbClr val="547EBF"/>
          </p15:clr>
        </p15:guide>
        <p15:guide id="2" pos="10625" userDrawn="1">
          <p15:clr>
            <a:srgbClr val="547EBF"/>
          </p15:clr>
        </p15:guide>
        <p15:guide id="3" orient="horz" pos="941" userDrawn="1">
          <p15:clr>
            <a:srgbClr val="547EBF"/>
          </p15:clr>
        </p15:guide>
        <p15:guide id="4" orient="horz" pos="4302" userDrawn="1">
          <p15:clr>
            <a:srgbClr val="547EBF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with auth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r placeholder">
            <a:extLst>
              <a:ext uri="{FF2B5EF4-FFF2-40B4-BE49-F238E27FC236}">
                <a16:creationId xmlns:a16="http://schemas.microsoft.com/office/drawing/2014/main" id="{3F291CA8-253D-4EBF-A9D0-1F77A1A8E66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59632" y="8512973"/>
            <a:ext cx="16567968" cy="561974"/>
          </a:xfrm>
        </p:spPr>
        <p:txBody>
          <a:bodyPr anchor="b"/>
          <a:lstStyle>
            <a:lvl1pPr>
              <a:defRPr sz="3000" spc="-150" baseline="0">
                <a:latin typeface="+mj-lt"/>
              </a:defRPr>
            </a:lvl1pPr>
          </a:lstStyle>
          <a:p>
            <a:pPr lvl="0"/>
            <a:r>
              <a:rPr lang="en-GB" noProof="0"/>
              <a:t>Author</a:t>
            </a:r>
          </a:p>
        </p:txBody>
      </p:sp>
      <p:sp>
        <p:nvSpPr>
          <p:cNvPr id="7" name="Citation placeholder">
            <a:extLst>
              <a:ext uri="{FF2B5EF4-FFF2-40B4-BE49-F238E27FC236}">
                <a16:creationId xmlns:a16="http://schemas.microsoft.com/office/drawing/2014/main" id="{1797EC38-EB5F-4F6B-8C2E-BAF1BAC5274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59634" y="2897984"/>
            <a:ext cx="16567971" cy="5333999"/>
          </a:xfrm>
        </p:spPr>
        <p:txBody>
          <a:bodyPr anchor="ctr"/>
          <a:lstStyle>
            <a:lvl1pPr algn="ctr">
              <a:lnSpc>
                <a:spcPct val="110000"/>
              </a:lnSpc>
              <a:spcBef>
                <a:spcPts val="0"/>
              </a:spcBef>
              <a:defRPr sz="9000" spc="-360" baseline="0">
                <a:latin typeface="Umlaut Black" panose="00000A00000000000000" pitchFamily="50" charset="0"/>
              </a:defRPr>
            </a:lvl1pPr>
          </a:lstStyle>
          <a:p>
            <a:pPr lvl="0"/>
            <a:r>
              <a:rPr lang="en-GB" noProof="0"/>
              <a:t>»Citation here«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BACC407-D992-45DE-8A2E-4F4529EE43C8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6027271" y="9777413"/>
            <a:ext cx="839129" cy="140495"/>
          </a:xfrm>
          <a:prstGeom prst="rect">
            <a:avLst/>
          </a:prstGeom>
        </p:spPr>
        <p:txBody>
          <a:bodyPr/>
          <a:lstStyle/>
          <a:p>
            <a:fld id="{4B92AEEC-F551-4018-9F7C-881D42EF7AEA}" type="datetime5">
              <a:rPr lang="en-US" smtClean="0"/>
              <a:pPr/>
              <a:t>22-May-24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E84D588-D42B-42EE-96A9-AD3B2F23D228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859632" y="9777411"/>
            <a:ext cx="6738939" cy="140496"/>
          </a:xfrm>
          <a:prstGeom prst="rect">
            <a:avLst/>
          </a:prstGeom>
        </p:spPr>
        <p:txBody>
          <a:bodyPr/>
          <a:lstStyle/>
          <a:p>
            <a:r>
              <a:rPr lang="en-GB" noProof="0"/>
              <a:t>umlaut master</a:t>
            </a:r>
            <a:endParaRPr lang="en-GB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654BB7-C58B-4AE6-9F13-8D0197CF006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en-GB" noProof="0"/>
              <a:t> </a:t>
            </a:r>
            <a:fld id="{88297537-EBEC-4AF2-8220-0B89E7D94141}" type="slidenum">
              <a:rPr lang="en-GB" b="0" noProof="0" smtClean="0"/>
              <a:pPr/>
              <a:t>‹#›</a:t>
            </a:fld>
            <a:endParaRPr lang="en-GB" b="0" noProof="0" dirty="0"/>
          </a:p>
        </p:txBody>
      </p:sp>
    </p:spTree>
    <p:extLst>
      <p:ext uri="{BB962C8B-B14F-4D97-AF65-F5344CB8AC3E}">
        <p14:creationId xmlns:p14="http://schemas.microsoft.com/office/powerpoint/2010/main" val="1943006478"/>
      </p:ext>
    </p:extLst>
  </p:cSld>
  <p:clrMapOvr>
    <a:masterClrMapping/>
  </p:clrMapOvr>
  <p:hf hdr="0"/>
  <p:extLst>
    <p:ext uri="{DCECCB84-F9BA-43D5-87BE-67443E8EF086}">
      <p15:sldGuideLst xmlns:p15="http://schemas.microsoft.com/office/powerpoint/2012/main">
        <p15:guide id="1" orient="horz" pos="1826" userDrawn="1">
          <p15:clr>
            <a:srgbClr val="547EBF"/>
          </p15:clr>
        </p15:guide>
        <p15:guide id="2" orient="horz" pos="5186" userDrawn="1">
          <p15:clr>
            <a:srgbClr val="547EBF"/>
          </p15:clr>
        </p15:guide>
        <p15:guide id="3" orient="horz" pos="5363" userDrawn="1">
          <p15:clr>
            <a:srgbClr val="547EBF"/>
          </p15:clr>
        </p15:guide>
        <p15:guide id="4" orient="horz" pos="5717" userDrawn="1">
          <p15:clr>
            <a:srgbClr val="547EBF"/>
          </p15:clr>
        </p15:guide>
        <p15:guide id="5" pos="542" userDrawn="1">
          <p15:clr>
            <a:srgbClr val="547EBF"/>
          </p15:clr>
        </p15:guide>
        <p15:guide id="6" pos="10979" userDrawn="1">
          <p15:clr>
            <a:srgbClr val="547EBF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long with auth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EEA23506-E435-4630-9F5D-776C453DF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634" y="2897986"/>
            <a:ext cx="13758861" cy="4772024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110000"/>
              </a:lnSpc>
              <a:spcBef>
                <a:spcPts val="1502"/>
              </a:spcBef>
              <a:defRPr sz="4502" baseline="0"/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5" name="Autor placeholder">
            <a:extLst>
              <a:ext uri="{FF2B5EF4-FFF2-40B4-BE49-F238E27FC236}">
                <a16:creationId xmlns:a16="http://schemas.microsoft.com/office/drawing/2014/main" id="{3F291CA8-253D-4EBF-A9D0-1F77A1A8E66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59632" y="8512970"/>
            <a:ext cx="16567968" cy="561975"/>
          </a:xfrm>
        </p:spPr>
        <p:txBody>
          <a:bodyPr wrap="none" anchor="b"/>
          <a:lstStyle>
            <a:lvl1pPr>
              <a:tabLst>
                <a:tab pos="7272429" algn="l"/>
              </a:tabLst>
              <a:defRPr sz="3000" spc="-150" baseline="0">
                <a:latin typeface="+mj-lt"/>
              </a:defRPr>
            </a:lvl1pPr>
          </a:lstStyle>
          <a:p>
            <a:pPr lvl="0"/>
            <a:r>
              <a:rPr lang="en-GB" noProof="0"/>
              <a:t>Author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EDE3E3-364E-4734-A620-8704B68B7720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16027271" y="9777413"/>
            <a:ext cx="839129" cy="140495"/>
          </a:xfrm>
          <a:prstGeom prst="rect">
            <a:avLst/>
          </a:prstGeom>
        </p:spPr>
        <p:txBody>
          <a:bodyPr/>
          <a:lstStyle/>
          <a:p>
            <a:fld id="{8DE224AB-A8F0-48B2-AFB3-36D6E5986FB2}" type="datetime5">
              <a:rPr lang="en-US" smtClean="0"/>
              <a:pPr/>
              <a:t>22-May-24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92F20-B346-47F8-9B8C-B426171F49E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en-GB" noProof="0"/>
              <a:t> </a:t>
            </a:r>
            <a:fld id="{88297537-EBEC-4AF2-8220-0B89E7D94141}" type="slidenum">
              <a:rPr lang="en-GB" b="0" noProof="0" smtClean="0"/>
              <a:pPr/>
              <a:t>‹#›</a:t>
            </a:fld>
            <a:endParaRPr lang="en-GB" b="0" noProof="0" dirty="0"/>
          </a:p>
        </p:txBody>
      </p:sp>
    </p:spTree>
    <p:extLst>
      <p:ext uri="{BB962C8B-B14F-4D97-AF65-F5344CB8AC3E}">
        <p14:creationId xmlns:p14="http://schemas.microsoft.com/office/powerpoint/2010/main" val="3323064628"/>
      </p:ext>
    </p:extLst>
  </p:cSld>
  <p:clrMapOvr>
    <a:masterClrMapping/>
  </p:clrMapOvr>
  <p:hf hdr="0"/>
  <p:extLst>
    <p:ext uri="{DCECCB84-F9BA-43D5-87BE-67443E8EF086}">
      <p15:sldGuideLst xmlns:p15="http://schemas.microsoft.com/office/powerpoint/2012/main">
        <p15:guide id="1" orient="horz" pos="1826" userDrawn="1">
          <p15:clr>
            <a:srgbClr val="547EBF"/>
          </p15:clr>
        </p15:guide>
        <p15:guide id="2" orient="horz" pos="4832" userDrawn="1">
          <p15:clr>
            <a:srgbClr val="547EBF"/>
          </p15:clr>
        </p15:guide>
        <p15:guide id="3" pos="542" userDrawn="1">
          <p15:clr>
            <a:srgbClr val="547EBF"/>
          </p15:clr>
        </p15:guide>
        <p15:guide id="4" pos="9209" userDrawn="1">
          <p15:clr>
            <a:srgbClr val="547EBF"/>
          </p15:clr>
        </p15:guide>
        <p15:guide id="5" orient="horz" pos="5363" userDrawn="1">
          <p15:clr>
            <a:srgbClr val="547EBF"/>
          </p15:clr>
        </p15:guide>
        <p15:guide id="6" orient="horz" pos="5717" userDrawn="1">
          <p15:clr>
            <a:srgbClr val="547EBF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bject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">
            <a:extLst>
              <a:ext uri="{FF2B5EF4-FFF2-40B4-BE49-F238E27FC236}">
                <a16:creationId xmlns:a16="http://schemas.microsoft.com/office/drawing/2014/main" id="{DFA96C39-1031-45B7-8DBB-DBCE63AFC87F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859634" y="1493045"/>
            <a:ext cx="16568739" cy="8143875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D07729-69D8-47B0-8084-25F5F9588F01}"/>
              </a:ext>
            </a:extLst>
          </p:cNvPr>
          <p:cNvSpPr>
            <a:spLocks noGrp="1"/>
          </p:cNvSpPr>
          <p:nvPr>
            <p:ph type="dt" sz="half" idx="19"/>
          </p:nvPr>
        </p:nvSpPr>
        <p:spPr>
          <a:xfrm>
            <a:off x="16027271" y="9777413"/>
            <a:ext cx="839129" cy="140495"/>
          </a:xfrm>
          <a:prstGeom prst="rect">
            <a:avLst/>
          </a:prstGeom>
        </p:spPr>
        <p:txBody>
          <a:bodyPr/>
          <a:lstStyle/>
          <a:p>
            <a:fld id="{CE8275F5-CE08-4640-B064-AA06865F1241}" type="datetime5">
              <a:rPr lang="en-US" smtClean="0"/>
              <a:pPr/>
              <a:t>22-May-24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F0A1B7-E71E-4511-B407-860AB4A1DD00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r>
              <a:rPr lang="en-GB" noProof="0"/>
              <a:t> </a:t>
            </a:r>
            <a:fld id="{88297537-EBEC-4AF2-8220-0B89E7D94141}" type="slidenum">
              <a:rPr lang="en-GB" b="0" noProof="0" smtClean="0"/>
              <a:pPr/>
              <a:t>‹#›</a:t>
            </a:fld>
            <a:endParaRPr lang="en-GB" b="0" noProof="0" dirty="0"/>
          </a:p>
        </p:txBody>
      </p:sp>
    </p:spTree>
    <p:extLst>
      <p:ext uri="{BB962C8B-B14F-4D97-AF65-F5344CB8AC3E}">
        <p14:creationId xmlns:p14="http://schemas.microsoft.com/office/powerpoint/2010/main" val="1242906569"/>
      </p:ext>
    </p:extLst>
  </p:cSld>
  <p:clrMapOvr>
    <a:masterClrMapping/>
  </p:clrMapOvr>
  <p:hf hdr="0"/>
  <p:extLst>
    <p:ext uri="{DCECCB84-F9BA-43D5-87BE-67443E8EF086}">
      <p15:sldGuideLst xmlns:p15="http://schemas.microsoft.com/office/powerpoint/2012/main">
        <p15:guide id="1" pos="542" userDrawn="1">
          <p15:clr>
            <a:srgbClr val="547EBF"/>
          </p15:clr>
        </p15:guide>
        <p15:guide id="2" orient="horz" pos="941" userDrawn="1">
          <p15:clr>
            <a:srgbClr val="547EBF"/>
          </p15:clr>
        </p15:guide>
        <p15:guide id="3" pos="10979" userDrawn="1">
          <p15:clr>
            <a:srgbClr val="547EBF"/>
          </p15:clr>
        </p15:guide>
        <p15:guide id="4" orient="horz" pos="6071" userDrawn="1">
          <p15:clr>
            <a:srgbClr val="547EBF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only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56236E7B-E81D-4328-B61F-C40B97F3DA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noProof="0"/>
              <a:t>Headline.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F55888A-5D91-4E78-B70E-D3111BA0356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027271" y="9777413"/>
            <a:ext cx="839129" cy="140495"/>
          </a:xfrm>
          <a:prstGeom prst="rect">
            <a:avLst/>
          </a:prstGeom>
        </p:spPr>
        <p:txBody>
          <a:bodyPr/>
          <a:lstStyle/>
          <a:p>
            <a:fld id="{97E7C76A-C3AF-4C1A-A13E-12506CDCDD94}" type="datetime5">
              <a:rPr lang="en-US" smtClean="0"/>
              <a:pPr/>
              <a:t>22-May-24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C0A971-15D1-4AC6-BF13-F060524004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noProof="0"/>
              <a:t> </a:t>
            </a:r>
            <a:fld id="{88297537-EBEC-4AF2-8220-0B89E7D94141}" type="slidenum">
              <a:rPr lang="en-GB" b="0" noProof="0" smtClean="0"/>
              <a:pPr/>
              <a:t>‹#›</a:t>
            </a:fld>
            <a:endParaRPr lang="en-GB" b="0" noProof="0" dirty="0"/>
          </a:p>
        </p:txBody>
      </p:sp>
    </p:spTree>
    <p:extLst>
      <p:ext uri="{BB962C8B-B14F-4D97-AF65-F5344CB8AC3E}">
        <p14:creationId xmlns:p14="http://schemas.microsoft.com/office/powerpoint/2010/main" val="477861981"/>
      </p:ext>
    </p:extLst>
  </p:cSld>
  <p:clrMapOvr>
    <a:masterClrMapping/>
  </p:clrMapOvr>
  <p:hf hdr="0"/>
  <p:extLst>
    <p:ext uri="{DCECCB84-F9BA-43D5-87BE-67443E8EF086}">
      <p15:sldGuideLst xmlns:p15="http://schemas.microsoft.com/office/powerpoint/2012/main">
        <p15:guide id="2" orient="horz" pos="3594" userDrawn="1">
          <p15:clr>
            <a:srgbClr val="A4A3A4"/>
          </p15:clr>
        </p15:guide>
        <p15:guide id="3" orient="horz" pos="3417" userDrawn="1">
          <p15:clr>
            <a:srgbClr val="A4A3A4"/>
          </p15:clr>
        </p15:guide>
        <p15:guide id="4" orient="horz" pos="1649" userDrawn="1">
          <p15:clr>
            <a:srgbClr val="A4A3A4"/>
          </p15:clr>
        </p15:guide>
        <p15:guide id="5" orient="horz" pos="2709" userDrawn="1">
          <p15:clr>
            <a:srgbClr val="A4A3A4"/>
          </p15:clr>
        </p15:guide>
        <p15:guide id="6" orient="horz" pos="2532" userDrawn="1">
          <p15:clr>
            <a:srgbClr val="A4A3A4"/>
          </p15:clr>
        </p15:guide>
        <p15:guide id="7" orient="horz" pos="1826" userDrawn="1">
          <p15:clr>
            <a:srgbClr val="547EBF"/>
          </p15:clr>
        </p15:guide>
        <p15:guide id="9" orient="horz" pos="941" userDrawn="1">
          <p15:clr>
            <a:srgbClr val="A4A3A4"/>
          </p15:clr>
        </p15:guide>
        <p15:guide id="10" orient="horz" pos="764" userDrawn="1">
          <p15:clr>
            <a:srgbClr val="A4A3A4"/>
          </p15:clr>
        </p15:guide>
        <p15:guide id="12" orient="horz" pos="4302" userDrawn="1">
          <p15:clr>
            <a:srgbClr val="A4A3A4"/>
          </p15:clr>
        </p15:guide>
        <p15:guide id="13" orient="horz" pos="4478" userDrawn="1">
          <p15:clr>
            <a:srgbClr val="A4A3A4"/>
          </p15:clr>
        </p15:guide>
        <p15:guide id="14" orient="horz" pos="5363" userDrawn="1">
          <p15:clr>
            <a:srgbClr val="A4A3A4"/>
          </p15:clr>
        </p15:guide>
        <p15:guide id="15" orient="horz" pos="5186" userDrawn="1">
          <p15:clr>
            <a:srgbClr val="A4A3A4"/>
          </p15:clr>
        </p15:guide>
        <p15:guide id="16" orient="horz" pos="6071" userDrawn="1">
          <p15:clr>
            <a:srgbClr val="547EBF"/>
          </p15:clr>
        </p15:guide>
        <p15:guide id="17" pos="542" userDrawn="1">
          <p15:clr>
            <a:srgbClr val="547EBF"/>
          </p15:clr>
        </p15:guide>
        <p15:guide id="19" pos="1251" userDrawn="1">
          <p15:clr>
            <a:srgbClr val="A4A3A4"/>
          </p15:clr>
        </p15:guide>
        <p15:guide id="20" pos="1427" userDrawn="1">
          <p15:clr>
            <a:srgbClr val="A4A3A4"/>
          </p15:clr>
        </p15:guide>
        <p15:guide id="21" pos="2133" userDrawn="1">
          <p15:clr>
            <a:srgbClr val="A4A3A4"/>
          </p15:clr>
        </p15:guide>
        <p15:guide id="22" pos="2312" userDrawn="1">
          <p15:clr>
            <a:srgbClr val="A4A3A4"/>
          </p15:clr>
        </p15:guide>
        <p15:guide id="23" pos="3018" userDrawn="1">
          <p15:clr>
            <a:srgbClr val="A4A3A4"/>
          </p15:clr>
        </p15:guide>
        <p15:guide id="24" pos="3195" userDrawn="1">
          <p15:clr>
            <a:srgbClr val="A4A3A4"/>
          </p15:clr>
        </p15:guide>
        <p15:guide id="25" pos="3905" userDrawn="1">
          <p15:clr>
            <a:srgbClr val="A4A3A4"/>
          </p15:clr>
        </p15:guide>
        <p15:guide id="26" pos="4080" userDrawn="1">
          <p15:clr>
            <a:srgbClr val="A4A3A4"/>
          </p15:clr>
        </p15:guide>
        <p15:guide id="27" pos="5672" userDrawn="1">
          <p15:clr>
            <a:srgbClr val="A4A3A4"/>
          </p15:clr>
        </p15:guide>
        <p15:guide id="28" pos="5849" userDrawn="1">
          <p15:clr>
            <a:srgbClr val="A4A3A4"/>
          </p15:clr>
        </p15:guide>
        <p15:guide id="29" pos="6734" userDrawn="1">
          <p15:clr>
            <a:srgbClr val="A4A3A4"/>
          </p15:clr>
        </p15:guide>
        <p15:guide id="30" pos="6558" userDrawn="1">
          <p15:clr>
            <a:srgbClr val="A4A3A4"/>
          </p15:clr>
        </p15:guide>
        <p15:guide id="31" pos="8325" userDrawn="1">
          <p15:clr>
            <a:srgbClr val="A4A3A4"/>
          </p15:clr>
        </p15:guide>
        <p15:guide id="32" pos="7440" userDrawn="1">
          <p15:clr>
            <a:srgbClr val="A4A3A4"/>
          </p15:clr>
        </p15:guide>
        <p15:guide id="33" pos="9387" userDrawn="1">
          <p15:clr>
            <a:srgbClr val="A4A3A4"/>
          </p15:clr>
        </p15:guide>
        <p15:guide id="34" pos="9209" userDrawn="1">
          <p15:clr>
            <a:srgbClr val="A4A3A4"/>
          </p15:clr>
        </p15:guide>
        <p15:guide id="35" pos="10269" userDrawn="1">
          <p15:clr>
            <a:srgbClr val="A4A3A4"/>
          </p15:clr>
        </p15:guide>
        <p15:guide id="36" pos="10094" userDrawn="1">
          <p15:clr>
            <a:srgbClr val="A4A3A4"/>
          </p15:clr>
        </p15:guide>
        <p15:guide id="37" pos="10979" userDrawn="1">
          <p15:clr>
            <a:srgbClr val="547EBF"/>
          </p15:clr>
        </p15:guide>
        <p15:guide id="39" orient="horz" pos="3506" userDrawn="1">
          <p15:clr>
            <a:srgbClr val="A4A3A4"/>
          </p15:clr>
        </p15:guide>
        <p15:guide id="40" pos="5760" userDrawn="1">
          <p15:clr>
            <a:srgbClr val="A4A3A4"/>
          </p15:clr>
        </p15:guide>
        <p15:guide id="41" pos="4787" userDrawn="1">
          <p15:clr>
            <a:srgbClr val="A4A3A4"/>
          </p15:clr>
        </p15:guide>
        <p15:guide id="42" pos="4962" userDrawn="1">
          <p15:clr>
            <a:srgbClr val="A4A3A4"/>
          </p15:clr>
        </p15:guide>
        <p15:guide id="43" pos="7616" userDrawn="1">
          <p15:clr>
            <a:srgbClr val="A4A3A4"/>
          </p15:clr>
        </p15:guide>
        <p15:guide id="44" pos="8502" userDrawn="1">
          <p15:clr>
            <a:srgbClr val="A4A3A4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page plain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6FC1DEC8-5EC0-48FE-8562-BDA42864C5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64573" y="1493048"/>
            <a:ext cx="13758861" cy="3369467"/>
          </a:xfrm>
          <a:prstGeom prst="rect">
            <a:avLst/>
          </a:prstGeom>
        </p:spPr>
        <p:txBody>
          <a:bodyPr anchor="b"/>
          <a:lstStyle>
            <a:lvl1pPr algn="l">
              <a:lnSpc>
                <a:spcPts val="9000"/>
              </a:lnSpc>
              <a:defRPr sz="9000" spc="-360" baseline="0"/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Subtitle">
            <a:extLst>
              <a:ext uri="{FF2B5EF4-FFF2-40B4-BE49-F238E27FC236}">
                <a16:creationId xmlns:a16="http://schemas.microsoft.com/office/drawing/2014/main" id="{753B0533-32CE-469A-A3CF-11CF95E958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64573" y="5143502"/>
            <a:ext cx="13758861" cy="1123950"/>
          </a:xfrm>
        </p:spPr>
        <p:txBody>
          <a:bodyPr anchor="ctr">
            <a:noAutofit/>
          </a:bodyPr>
          <a:lstStyle>
            <a:lvl1pPr marL="0" indent="0" algn="l">
              <a:buNone/>
              <a:defRPr sz="3000" spc="-150" baseline="0">
                <a:latin typeface="+mj-lt"/>
              </a:defRPr>
            </a:lvl1pPr>
            <a:lvl2pPr marL="685809" indent="0" algn="ctr">
              <a:buNone/>
              <a:defRPr sz="3000"/>
            </a:lvl2pPr>
            <a:lvl3pPr marL="1371617" indent="0" algn="ctr">
              <a:buNone/>
              <a:defRPr sz="2702"/>
            </a:lvl3pPr>
            <a:lvl4pPr marL="2057426" indent="0" algn="ctr">
              <a:buNone/>
              <a:defRPr sz="2400"/>
            </a:lvl4pPr>
            <a:lvl5pPr marL="2743235" indent="0" algn="ctr">
              <a:buNone/>
              <a:defRPr sz="2400"/>
            </a:lvl5pPr>
            <a:lvl6pPr marL="3429044" indent="0" algn="ctr">
              <a:buNone/>
              <a:defRPr sz="2400"/>
            </a:lvl6pPr>
            <a:lvl7pPr marL="4114851" indent="0" algn="ctr">
              <a:buNone/>
              <a:defRPr sz="2400"/>
            </a:lvl7pPr>
            <a:lvl8pPr marL="4800660" indent="0" algn="ctr">
              <a:buNone/>
              <a:defRPr sz="2400"/>
            </a:lvl8pPr>
            <a:lvl9pPr marL="5486469" indent="0" algn="ctr">
              <a:buNone/>
              <a:defRPr sz="2400"/>
            </a:lvl9pPr>
          </a:lstStyle>
          <a:p>
            <a:r>
              <a:rPr lang="en-US" noProof="0" dirty="0"/>
              <a:t>Click to edit Master subtitle style</a:t>
            </a:r>
          </a:p>
        </p:txBody>
      </p:sp>
      <p:sp>
        <p:nvSpPr>
          <p:cNvPr id="31" name="Masterfeld Status DE" hidden="1">
            <a:extLst>
              <a:ext uri="{FF2B5EF4-FFF2-40B4-BE49-F238E27FC236}">
                <a16:creationId xmlns:a16="http://schemas.microsoft.com/office/drawing/2014/main" id="{4D894DDB-DCE8-4858-B418-9E73FDC53C62}"/>
              </a:ext>
            </a:extLst>
          </p:cNvPr>
          <p:cNvSpPr>
            <a:spLocks/>
          </p:cNvSpPr>
          <p:nvPr userDrawn="1">
            <p:custDataLst>
              <p:tags r:id="rId1"/>
            </p:custDataLst>
          </p:nvPr>
        </p:nvSpPr>
        <p:spPr>
          <a:xfrm>
            <a:off x="2264571" y="7108032"/>
            <a:ext cx="3931446" cy="561975"/>
          </a:xfrm>
          <a:prstGeom prst="rect">
            <a:avLst/>
          </a:prstGeom>
        </p:spPr>
        <p:txBody>
          <a:bodyPr vert="horz" lIns="0" tIns="0" rIns="0" bIns="0" rtlCol="0" anchor="ctr"/>
          <a:lstStyle/>
          <a:p>
            <a:pPr lvl="0">
              <a:lnSpc>
                <a:spcPct val="100000"/>
              </a:lnSpc>
            </a:pPr>
            <a:r>
              <a:rPr lang="en-US" sz="2250" b="1" noProof="0">
                <a:latin typeface="Tilde Black" panose="00000A00000000000000" pitchFamily="50" charset="0"/>
              </a:rPr>
              <a:t>internal</a:t>
            </a:r>
            <a:endParaRPr lang="en-US" sz="2250" b="1" noProof="0" dirty="0">
              <a:latin typeface="Tilde Black" panose="00000A00000000000000" pitchFamily="50" charset="0"/>
            </a:endParaRPr>
          </a:p>
        </p:txBody>
      </p:sp>
      <p:sp>
        <p:nvSpPr>
          <p:cNvPr id="34" name="Masterfeld Status BEN" hidden="1">
            <a:extLst>
              <a:ext uri="{FF2B5EF4-FFF2-40B4-BE49-F238E27FC236}">
                <a16:creationId xmlns:a16="http://schemas.microsoft.com/office/drawing/2014/main" id="{B304FA2E-A397-401B-8720-64A4320AEA99}"/>
              </a:ext>
            </a:extLst>
          </p:cNvPr>
          <p:cNvSpPr>
            <a:spLocks/>
          </p:cNvSpPr>
          <p:nvPr userDrawn="1">
            <p:custDataLst>
              <p:tags r:id="rId2"/>
            </p:custDataLst>
          </p:nvPr>
        </p:nvSpPr>
        <p:spPr>
          <a:xfrm>
            <a:off x="2264571" y="7108032"/>
            <a:ext cx="3931446" cy="561975"/>
          </a:xfrm>
          <a:prstGeom prst="rect">
            <a:avLst/>
          </a:prstGeom>
        </p:spPr>
        <p:txBody>
          <a:bodyPr vert="horz" lIns="0" tIns="0" rIns="0" bIns="0" rtlCol="0" anchor="ctr"/>
          <a:lstStyle/>
          <a:p>
            <a:pPr lvl="0">
              <a:lnSpc>
                <a:spcPct val="100000"/>
              </a:lnSpc>
            </a:pPr>
            <a:r>
              <a:rPr lang="en-US" sz="2250" b="1" noProof="0">
                <a:latin typeface="Tilde Black" panose="00000A00000000000000" pitchFamily="50" charset="0"/>
              </a:rPr>
              <a:t>internal</a:t>
            </a:r>
            <a:endParaRPr lang="en-US" sz="2250" b="1" noProof="0" dirty="0">
              <a:latin typeface="Tilde Black" panose="00000A00000000000000" pitchFamily="50" charset="0"/>
            </a:endParaRPr>
          </a:p>
        </p:txBody>
      </p:sp>
      <p:sp>
        <p:nvSpPr>
          <p:cNvPr id="32" name="Masterfeld Status FR" hidden="1">
            <a:extLst>
              <a:ext uri="{FF2B5EF4-FFF2-40B4-BE49-F238E27FC236}">
                <a16:creationId xmlns:a16="http://schemas.microsoft.com/office/drawing/2014/main" id="{0C58FA93-70C4-4F8B-AE99-59A92664E15C}"/>
              </a:ext>
            </a:extLst>
          </p:cNvPr>
          <p:cNvSpPr>
            <a:spLocks/>
          </p:cNvSpPr>
          <p:nvPr userDrawn="1">
            <p:custDataLst>
              <p:tags r:id="rId3"/>
            </p:custDataLst>
          </p:nvPr>
        </p:nvSpPr>
        <p:spPr>
          <a:xfrm>
            <a:off x="2264571" y="7108032"/>
            <a:ext cx="3931446" cy="561975"/>
          </a:xfrm>
          <a:prstGeom prst="rect">
            <a:avLst/>
          </a:prstGeom>
        </p:spPr>
        <p:txBody>
          <a:bodyPr vert="horz" lIns="0" tIns="0" rIns="0" bIns="0" rtlCol="0" anchor="ctr"/>
          <a:lstStyle/>
          <a:p>
            <a:pPr lvl="0">
              <a:lnSpc>
                <a:spcPct val="100000"/>
              </a:lnSpc>
            </a:pPr>
            <a:r>
              <a:rPr lang="en-US" sz="2250" b="1" noProof="0">
                <a:latin typeface="Tilde Black" panose="00000A00000000000000" pitchFamily="50" charset="0"/>
              </a:rPr>
              <a:t>internal</a:t>
            </a:r>
            <a:endParaRPr lang="en-US" sz="2250" b="1" noProof="0" dirty="0">
              <a:latin typeface="Tilde Black" panose="00000A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7247833"/>
      </p:ext>
    </p:extLst>
  </p:cSld>
  <p:clrMapOvr>
    <a:masterClrMapping/>
  </p:clrMapOvr>
  <p:hf hdr="0"/>
  <p:extLst>
    <p:ext uri="{DCECCB84-F9BA-43D5-87BE-67443E8EF086}">
      <p15:sldGuideLst xmlns:p15="http://schemas.microsoft.com/office/powerpoint/2012/main">
        <p15:guide id="1" pos="1427" userDrawn="1">
          <p15:clr>
            <a:srgbClr val="547EBF"/>
          </p15:clr>
        </p15:guide>
        <p15:guide id="2" orient="horz" pos="3240" userDrawn="1">
          <p15:clr>
            <a:srgbClr val="547EBF"/>
          </p15:clr>
        </p15:guide>
        <p15:guide id="3" pos="8856" userDrawn="1">
          <p15:clr>
            <a:srgbClr val="547EBF"/>
          </p15:clr>
        </p15:guide>
        <p15:guide id="4" orient="horz" pos="3063" userDrawn="1">
          <p15:clr>
            <a:srgbClr val="547EBF"/>
          </p15:clr>
        </p15:guide>
        <p15:guide id="5" orient="horz" pos="941" userDrawn="1">
          <p15:clr>
            <a:srgbClr val="547EBF"/>
          </p15:clr>
        </p15:guide>
        <p15:guide id="6" orient="horz" pos="3948" userDrawn="1">
          <p15:clr>
            <a:srgbClr val="547EBF"/>
          </p15:clr>
        </p15:guide>
        <p15:guide id="7" orient="horz" pos="4125" userDrawn="1">
          <p15:clr>
            <a:srgbClr val="547EBF"/>
          </p15:clr>
        </p15:guide>
        <p15:guide id="8" orient="horz" pos="4478" userDrawn="1">
          <p15:clr>
            <a:srgbClr val="547EBF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subline only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56236E7B-E81D-4328-B61F-C40B97F3DA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noProof="0"/>
              <a:t>Headline.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F55888A-5D91-4E78-B70E-D3111BA0356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027271" y="9777413"/>
            <a:ext cx="839129" cy="140495"/>
          </a:xfrm>
          <a:prstGeom prst="rect">
            <a:avLst/>
          </a:prstGeom>
        </p:spPr>
        <p:txBody>
          <a:bodyPr/>
          <a:lstStyle/>
          <a:p>
            <a:fld id="{E0884A2D-15A8-42AD-9C65-4C2218400D4A}" type="datetime5">
              <a:rPr lang="en-US" smtClean="0"/>
              <a:pPr/>
              <a:t>22-May-24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C0A971-15D1-4AC6-BF13-F060524004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noProof="0"/>
              <a:t> </a:t>
            </a:r>
            <a:fld id="{88297537-EBEC-4AF2-8220-0B89E7D94141}" type="slidenum">
              <a:rPr lang="en-GB" b="0" noProof="0" smtClean="0"/>
              <a:pPr/>
              <a:t>‹#›</a:t>
            </a:fld>
            <a:endParaRPr lang="en-GB" b="0" noProof="0" dirty="0"/>
          </a:p>
        </p:txBody>
      </p:sp>
      <p:sp>
        <p:nvSpPr>
          <p:cNvPr id="6" name="Subtitle">
            <a:extLst>
              <a:ext uri="{FF2B5EF4-FFF2-40B4-BE49-F238E27FC236}">
                <a16:creationId xmlns:a16="http://schemas.microsoft.com/office/drawing/2014/main" id="{754DDD41-9FFA-4C27-894D-F9AF6D59C27D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860403" y="2054702"/>
            <a:ext cx="16567968" cy="561920"/>
          </a:xfrm>
          <a:ln>
            <a:noFill/>
          </a:ln>
        </p:spPr>
        <p:txBody>
          <a:bodyPr vert="horz" lIns="0" tIns="0" rIns="0" bIns="0" rtlCol="0" anchor="t">
            <a:noAutofit/>
          </a:bodyPr>
          <a:lstStyle>
            <a:lvl1pPr>
              <a:lnSpc>
                <a:spcPts val="5400"/>
              </a:lnSpc>
              <a:defRPr lang="en-US" sz="4502" spc="-150" baseline="0"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GB" noProof="0"/>
              <a:t>Subline.</a:t>
            </a:r>
          </a:p>
        </p:txBody>
      </p:sp>
    </p:spTree>
    <p:extLst>
      <p:ext uri="{BB962C8B-B14F-4D97-AF65-F5344CB8AC3E}">
        <p14:creationId xmlns:p14="http://schemas.microsoft.com/office/powerpoint/2010/main" val="1486208312"/>
      </p:ext>
    </p:extLst>
  </p:cSld>
  <p:clrMapOvr>
    <a:masterClrMapping/>
  </p:clrMapOvr>
  <p:hf hdr="0"/>
  <p:extLst>
    <p:ext uri="{DCECCB84-F9BA-43D5-87BE-67443E8EF086}">
      <p15:sldGuideLst xmlns:p15="http://schemas.microsoft.com/office/powerpoint/2012/main">
        <p15:guide id="1" pos="542" userDrawn="1">
          <p15:clr>
            <a:srgbClr val="547EBF"/>
          </p15:clr>
        </p15:guide>
        <p15:guide id="2" orient="horz" pos="2178" userDrawn="1">
          <p15:clr>
            <a:srgbClr val="547EBF"/>
          </p15:clr>
        </p15:guide>
        <p15:guide id="3" pos="5760" userDrawn="1">
          <p15:clr>
            <a:srgbClr val="A4A3A4"/>
          </p15:clr>
        </p15:guide>
        <p15:guide id="4" pos="5672" userDrawn="1">
          <p15:clr>
            <a:srgbClr val="A4A3A4"/>
          </p15:clr>
        </p15:guide>
        <p15:guide id="5" pos="5849" userDrawn="1">
          <p15:clr>
            <a:srgbClr val="A4A3A4"/>
          </p15:clr>
        </p15:guide>
        <p15:guide id="6" pos="4962" userDrawn="1">
          <p15:clr>
            <a:srgbClr val="A4A3A4"/>
          </p15:clr>
        </p15:guide>
        <p15:guide id="7" pos="4787" userDrawn="1">
          <p15:clr>
            <a:srgbClr val="A4A3A4"/>
          </p15:clr>
        </p15:guide>
        <p15:guide id="8" pos="4080" userDrawn="1">
          <p15:clr>
            <a:srgbClr val="A4A3A4"/>
          </p15:clr>
        </p15:guide>
        <p15:guide id="9" pos="3905" userDrawn="1">
          <p15:clr>
            <a:srgbClr val="A4A3A4"/>
          </p15:clr>
        </p15:guide>
        <p15:guide id="10" pos="3195" userDrawn="1">
          <p15:clr>
            <a:srgbClr val="A4A3A4"/>
          </p15:clr>
        </p15:guide>
        <p15:guide id="11" pos="3018" userDrawn="1">
          <p15:clr>
            <a:srgbClr val="A4A3A4"/>
          </p15:clr>
        </p15:guide>
        <p15:guide id="12" pos="2312" userDrawn="1">
          <p15:clr>
            <a:srgbClr val="A4A3A4"/>
          </p15:clr>
        </p15:guide>
        <p15:guide id="13" pos="6558" userDrawn="1">
          <p15:clr>
            <a:srgbClr val="A4A3A4"/>
          </p15:clr>
        </p15:guide>
        <p15:guide id="14" pos="2133" userDrawn="1">
          <p15:clr>
            <a:srgbClr val="A4A3A4"/>
          </p15:clr>
        </p15:guide>
        <p15:guide id="15" pos="1427" userDrawn="1">
          <p15:clr>
            <a:srgbClr val="A4A3A4"/>
          </p15:clr>
        </p15:guide>
        <p15:guide id="16" pos="1251" userDrawn="1">
          <p15:clr>
            <a:srgbClr val="A4A3A4"/>
          </p15:clr>
        </p15:guide>
        <p15:guide id="17" pos="6734" userDrawn="1">
          <p15:clr>
            <a:srgbClr val="A4A3A4"/>
          </p15:clr>
        </p15:guide>
        <p15:guide id="18" pos="7440" userDrawn="1">
          <p15:clr>
            <a:srgbClr val="A4A3A4"/>
          </p15:clr>
        </p15:guide>
        <p15:guide id="19" pos="7616" userDrawn="1">
          <p15:clr>
            <a:srgbClr val="A4A3A4"/>
          </p15:clr>
        </p15:guide>
        <p15:guide id="20" pos="8325" userDrawn="1">
          <p15:clr>
            <a:srgbClr val="A4A3A4"/>
          </p15:clr>
        </p15:guide>
        <p15:guide id="21" pos="8502" userDrawn="1">
          <p15:clr>
            <a:srgbClr val="A4A3A4"/>
          </p15:clr>
        </p15:guide>
        <p15:guide id="22" pos="9209" userDrawn="1">
          <p15:clr>
            <a:srgbClr val="A4A3A4"/>
          </p15:clr>
        </p15:guide>
        <p15:guide id="23" pos="9387" userDrawn="1">
          <p15:clr>
            <a:srgbClr val="A4A3A4"/>
          </p15:clr>
        </p15:guide>
        <p15:guide id="24" pos="10094" userDrawn="1">
          <p15:clr>
            <a:srgbClr val="A4A3A4"/>
          </p15:clr>
        </p15:guide>
        <p15:guide id="25" pos="10269" userDrawn="1">
          <p15:clr>
            <a:srgbClr val="A4A3A4"/>
          </p15:clr>
        </p15:guide>
        <p15:guide id="26" pos="10979" userDrawn="1">
          <p15:clr>
            <a:srgbClr val="547EBF"/>
          </p15:clr>
        </p15:guide>
        <p15:guide id="27" pos="11154" userDrawn="1">
          <p15:clr>
            <a:srgbClr val="A4A3A4"/>
          </p15:clr>
        </p15:guide>
        <p15:guide id="28" orient="horz" pos="941" userDrawn="1">
          <p15:clr>
            <a:srgbClr val="547EBF"/>
          </p15:clr>
        </p15:guide>
        <p15:guide id="29" orient="horz" pos="1295" userDrawn="1">
          <p15:clr>
            <a:srgbClr val="A4A3A4"/>
          </p15:clr>
        </p15:guide>
        <p15:guide id="30" orient="horz" pos="1649" userDrawn="1">
          <p15:clr>
            <a:srgbClr val="547EBF"/>
          </p15:clr>
        </p15:guide>
        <p15:guide id="31" orient="horz" pos="2532" userDrawn="1">
          <p15:clr>
            <a:srgbClr val="A4A3A4"/>
          </p15:clr>
        </p15:guide>
        <p15:guide id="32" orient="horz" pos="2709" userDrawn="1">
          <p15:clr>
            <a:srgbClr val="A4A3A4"/>
          </p15:clr>
        </p15:guide>
        <p15:guide id="33" orient="horz" pos="3417" userDrawn="1">
          <p15:clr>
            <a:srgbClr val="A4A3A4"/>
          </p15:clr>
        </p15:guide>
        <p15:guide id="34" orient="horz" pos="3594" userDrawn="1">
          <p15:clr>
            <a:srgbClr val="A4A3A4"/>
          </p15:clr>
        </p15:guide>
        <p15:guide id="35" orient="horz" pos="3506" userDrawn="1">
          <p15:clr>
            <a:srgbClr val="A4A3A4"/>
          </p15:clr>
        </p15:guide>
        <p15:guide id="36" orient="horz" pos="4302" userDrawn="1">
          <p15:clr>
            <a:srgbClr val="A4A3A4"/>
          </p15:clr>
        </p15:guide>
        <p15:guide id="37" orient="horz" pos="4478" userDrawn="1">
          <p15:clr>
            <a:srgbClr val="A4A3A4"/>
          </p15:clr>
        </p15:guide>
        <p15:guide id="38" orient="horz" pos="5186" userDrawn="1">
          <p15:clr>
            <a:srgbClr val="A4A3A4"/>
          </p15:clr>
        </p15:guide>
        <p15:guide id="39" orient="horz" pos="5363" userDrawn="1">
          <p15:clr>
            <a:srgbClr val="A4A3A4"/>
          </p15:clr>
        </p15:guide>
        <p15:guide id="40" orient="horz" pos="6071" userDrawn="1">
          <p15:clr>
            <a:srgbClr val="A4A3A4"/>
          </p15:clr>
        </p15:guide>
        <p15:guide id="41" pos="366" userDrawn="1">
          <p15:clr>
            <a:srgbClr val="A4A3A4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mpty with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923D1D3-DDB9-4F17-B031-250831ECF8B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027271" y="9777413"/>
            <a:ext cx="839129" cy="140495"/>
          </a:xfrm>
          <a:prstGeom prst="rect">
            <a:avLst/>
          </a:prstGeom>
        </p:spPr>
        <p:txBody>
          <a:bodyPr/>
          <a:lstStyle/>
          <a:p>
            <a:fld id="{D90DCDB6-7FF5-4CFA-A4B1-6E1C01EB042F}" type="datetime5">
              <a:rPr lang="en-US" smtClean="0"/>
              <a:pPr/>
              <a:t>22-May-24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05C6CD-1A9D-44A2-ADA7-5AB6486FB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noProof="0"/>
              <a:t> </a:t>
            </a:r>
            <a:fld id="{88297537-EBEC-4AF2-8220-0B89E7D94141}" type="slidenum">
              <a:rPr lang="en-GB" b="0" noProof="0" smtClean="0"/>
              <a:pPr/>
              <a:t>‹#›</a:t>
            </a:fld>
            <a:endParaRPr lang="en-GB" b="0" noProof="0" dirty="0"/>
          </a:p>
        </p:txBody>
      </p:sp>
    </p:spTree>
    <p:extLst>
      <p:ext uri="{BB962C8B-B14F-4D97-AF65-F5344CB8AC3E}">
        <p14:creationId xmlns:p14="http://schemas.microsoft.com/office/powerpoint/2010/main" val="743971547"/>
      </p:ext>
    </p:extLst>
  </p:cSld>
  <p:clrMapOvr>
    <a:masterClrMapping/>
  </p:clrMapOvr>
  <p:hf hdr="0"/>
  <p:extLst>
    <p:ext uri="{DCECCB84-F9BA-43D5-87BE-67443E8EF086}">
      <p15:sldGuideLst xmlns:p15="http://schemas.microsoft.com/office/powerpoint/2012/main">
        <p15:guide id="1" pos="5760" userDrawn="1">
          <p15:clr>
            <a:srgbClr val="A4A3A4"/>
          </p15:clr>
        </p15:guide>
        <p15:guide id="2" orient="horz" pos="3506" userDrawn="1">
          <p15:clr>
            <a:srgbClr val="A4A3A4"/>
          </p15:clr>
        </p15:guide>
        <p15:guide id="3" orient="horz" pos="941" userDrawn="1">
          <p15:clr>
            <a:srgbClr val="547EBF"/>
          </p15:clr>
        </p15:guide>
        <p15:guide id="4" orient="horz" pos="6071" userDrawn="1">
          <p15:clr>
            <a:srgbClr val="547EBF"/>
          </p15:clr>
        </p15:guide>
        <p15:guide id="5" pos="542" userDrawn="1">
          <p15:clr>
            <a:srgbClr val="547EBF"/>
          </p15:clr>
        </p15:guide>
        <p15:guide id="6" pos="10979" userDrawn="1">
          <p15:clr>
            <a:srgbClr val="547EBF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mpty but logo and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11" hidden="1">
            <a:extLst>
              <a:ext uri="{FF2B5EF4-FFF2-40B4-BE49-F238E27FC236}">
                <a16:creationId xmlns:a16="http://schemas.microsoft.com/office/drawing/2014/main" id="{E8663ABF-29FE-482B-8D6F-0FC34ED7E616}"/>
              </a:ext>
            </a:extLst>
          </p:cNvPr>
          <p:cNvSpPr>
            <a:spLocks noGrp="1"/>
          </p:cNvSpPr>
          <p:nvPr>
            <p:ph type="dt" sz="half" idx="19"/>
          </p:nvPr>
        </p:nvSpPr>
        <p:spPr>
          <a:xfrm>
            <a:off x="16027271" y="10057502"/>
            <a:ext cx="839129" cy="229499"/>
          </a:xfrm>
          <a:prstGeom prst="rect">
            <a:avLst/>
          </a:prstGeom>
        </p:spPr>
        <p:txBody>
          <a:bodyPr/>
          <a:lstStyle>
            <a:lvl1pPr>
              <a:defRPr>
                <a:ln>
                  <a:noFill/>
                </a:ln>
                <a:noFill/>
              </a:defRPr>
            </a:lvl1pPr>
          </a:lstStyle>
          <a:p>
            <a:fld id="{A00AED9D-3D05-4928-BF4A-7DA760AA823A}" type="datetime5">
              <a:rPr lang="en-US" smtClean="0"/>
              <a:pPr/>
              <a:t>22-May-24</a:t>
            </a:fld>
            <a:endParaRPr lang="en-US" dirty="0"/>
          </a:p>
        </p:txBody>
      </p:sp>
      <p:sp>
        <p:nvSpPr>
          <p:cNvPr id="6" name="Foliennummernplatzhalter 13" hidden="1">
            <a:extLst>
              <a:ext uri="{FF2B5EF4-FFF2-40B4-BE49-F238E27FC236}">
                <a16:creationId xmlns:a16="http://schemas.microsoft.com/office/drawing/2014/main" id="{015CD8C6-1CE4-4040-AA77-E24183413C94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7006400" y="10057502"/>
            <a:ext cx="421200" cy="229499"/>
          </a:xfrm>
        </p:spPr>
        <p:txBody>
          <a:bodyPr/>
          <a:lstStyle>
            <a:lvl1pPr>
              <a:defRPr>
                <a:ln>
                  <a:noFill/>
                </a:ln>
                <a:noFill/>
              </a:defRPr>
            </a:lvl1pPr>
          </a:lstStyle>
          <a:p>
            <a:r>
              <a:rPr lang="en-US"/>
              <a:t> </a:t>
            </a:r>
            <a:fld id="{88297537-EBEC-4AF2-8220-0B89E7D94141}" type="slidenum">
              <a:rPr lang="en-US" b="0" smtClean="0"/>
              <a:pPr/>
              <a:t>‹#›</a:t>
            </a:fld>
            <a:endParaRPr lang="en-US" b="0" dirty="0"/>
          </a:p>
        </p:txBody>
      </p:sp>
      <p:sp>
        <p:nvSpPr>
          <p:cNvPr id="7" name="Fußzeilenplatzhalter 3" hidden="1">
            <a:extLst>
              <a:ext uri="{FF2B5EF4-FFF2-40B4-BE49-F238E27FC236}">
                <a16:creationId xmlns:a16="http://schemas.microsoft.com/office/drawing/2014/main" id="{C7C7ABCC-0CB4-4016-A01E-22D6BD666DD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859632" y="10057502"/>
            <a:ext cx="6738939" cy="140496"/>
          </a:xfrm>
          <a:prstGeom prst="rect">
            <a:avLst/>
          </a:prstGeom>
        </p:spPr>
        <p:txBody>
          <a:bodyPr/>
          <a:lstStyle>
            <a:lvl1pPr>
              <a:defRPr>
                <a:ln>
                  <a:noFill/>
                </a:ln>
                <a:noFill/>
              </a:defRPr>
            </a:lvl1pPr>
          </a:lstStyle>
          <a:p>
            <a:r>
              <a:rPr lang="en-US"/>
              <a:t>umlaut master</a:t>
            </a:r>
            <a:endParaRPr lang="en-US" dirty="0"/>
          </a:p>
        </p:txBody>
      </p:sp>
      <p:sp>
        <p:nvSpPr>
          <p:cNvPr id="8" name="Hide classification">
            <a:extLst>
              <a:ext uri="{FF2B5EF4-FFF2-40B4-BE49-F238E27FC236}">
                <a16:creationId xmlns:a16="http://schemas.microsoft.com/office/drawing/2014/main" id="{12ADD451-F626-49D9-A88F-8E236E930840}"/>
              </a:ext>
            </a:extLst>
          </p:cNvPr>
          <p:cNvSpPr/>
          <p:nvPr userDrawn="1"/>
        </p:nvSpPr>
        <p:spPr bwMode="white">
          <a:xfrm>
            <a:off x="14479201" y="9636922"/>
            <a:ext cx="2387195" cy="3476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108000" tIns="54000" rIns="108000" bIns="54000" rtlCol="0" anchor="ctr" anchorCtr="0">
            <a:noAutofit/>
          </a:bodyPr>
          <a:lstStyle/>
          <a:p>
            <a:pPr algn="l"/>
            <a:endParaRPr lang="en-GB" sz="2250" dirty="0"/>
          </a:p>
        </p:txBody>
      </p:sp>
    </p:spTree>
    <p:extLst>
      <p:ext uri="{BB962C8B-B14F-4D97-AF65-F5344CB8AC3E}">
        <p14:creationId xmlns:p14="http://schemas.microsoft.com/office/powerpoint/2010/main" val="2904162541"/>
      </p:ext>
    </p:extLst>
  </p:cSld>
  <p:clrMapOvr>
    <a:masterClrMapping/>
  </p:clrMapOvr>
  <p:hf hdr="0"/>
  <p:extLst>
    <p:ext uri="{DCECCB84-F9BA-43D5-87BE-67443E8EF086}">
      <p15:sldGuideLst xmlns:p15="http://schemas.microsoft.com/office/powerpoint/2012/main">
        <p15:guide id="1" pos="5760" userDrawn="1">
          <p15:clr>
            <a:srgbClr val="A4A3A4"/>
          </p15:clr>
        </p15:guide>
        <p15:guide id="2" orient="horz" pos="3506" userDrawn="1">
          <p15:clr>
            <a:srgbClr val="A4A3A4"/>
          </p15:clr>
        </p15:guide>
        <p15:guide id="3" pos="542" userDrawn="1">
          <p15:clr>
            <a:srgbClr val="547EBF"/>
          </p15:clr>
        </p15:guide>
        <p15:guide id="4" pos="10979" userDrawn="1">
          <p15:clr>
            <a:srgbClr val="547EBF"/>
          </p15:clr>
        </p15:guide>
        <p15:guide id="5" orient="horz" pos="941" userDrawn="1">
          <p15:clr>
            <a:srgbClr val="547EBF"/>
          </p15:clr>
        </p15:guide>
        <p15:guide id="6" orient="horz" pos="6071" userDrawn="1">
          <p15:clr>
            <a:srgbClr val="547EBF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mpty but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11" hidden="1">
            <a:extLst>
              <a:ext uri="{FF2B5EF4-FFF2-40B4-BE49-F238E27FC236}">
                <a16:creationId xmlns:a16="http://schemas.microsoft.com/office/drawing/2014/main" id="{CEB248EC-0B89-453D-88A0-03C2697D36B8}"/>
              </a:ext>
            </a:extLst>
          </p:cNvPr>
          <p:cNvSpPr>
            <a:spLocks noGrp="1"/>
          </p:cNvSpPr>
          <p:nvPr>
            <p:ph type="dt" sz="half" idx="19"/>
          </p:nvPr>
        </p:nvSpPr>
        <p:spPr>
          <a:xfrm>
            <a:off x="16027271" y="10057502"/>
            <a:ext cx="839129" cy="229499"/>
          </a:xfrm>
          <a:prstGeom prst="rect">
            <a:avLst/>
          </a:prstGeom>
        </p:spPr>
        <p:txBody>
          <a:bodyPr/>
          <a:lstStyle>
            <a:lvl1pPr>
              <a:defRPr>
                <a:ln>
                  <a:noFill/>
                </a:ln>
                <a:noFill/>
              </a:defRPr>
            </a:lvl1pPr>
          </a:lstStyle>
          <a:p>
            <a:fld id="{298EC56B-CB6F-4FBE-9D9F-6CC0828B4655}" type="datetime5">
              <a:rPr lang="en-US" smtClean="0"/>
              <a:pPr/>
              <a:t>22-May-24</a:t>
            </a:fld>
            <a:endParaRPr lang="en-US" dirty="0"/>
          </a:p>
        </p:txBody>
      </p:sp>
      <p:sp>
        <p:nvSpPr>
          <p:cNvPr id="5" name="Foliennummernplatzhalter 13" hidden="1">
            <a:extLst>
              <a:ext uri="{FF2B5EF4-FFF2-40B4-BE49-F238E27FC236}">
                <a16:creationId xmlns:a16="http://schemas.microsoft.com/office/drawing/2014/main" id="{DD17B765-E93E-4352-869B-A556A8221395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7006400" y="10057502"/>
            <a:ext cx="421200" cy="229499"/>
          </a:xfrm>
        </p:spPr>
        <p:txBody>
          <a:bodyPr/>
          <a:lstStyle>
            <a:lvl1pPr>
              <a:defRPr>
                <a:ln>
                  <a:noFill/>
                </a:ln>
                <a:noFill/>
              </a:defRPr>
            </a:lvl1pPr>
          </a:lstStyle>
          <a:p>
            <a:r>
              <a:rPr lang="en-US"/>
              <a:t> </a:t>
            </a:r>
            <a:fld id="{88297537-EBEC-4AF2-8220-0B89E7D94141}" type="slidenum">
              <a:rPr lang="en-US" b="0" smtClean="0"/>
              <a:pPr/>
              <a:t>‹#›</a:t>
            </a:fld>
            <a:endParaRPr lang="en-US" b="0" dirty="0"/>
          </a:p>
        </p:txBody>
      </p:sp>
      <p:sp>
        <p:nvSpPr>
          <p:cNvPr id="6" name="Fußzeilenplatzhalter 3" hidden="1">
            <a:extLst>
              <a:ext uri="{FF2B5EF4-FFF2-40B4-BE49-F238E27FC236}">
                <a16:creationId xmlns:a16="http://schemas.microsoft.com/office/drawing/2014/main" id="{3781C967-3146-4BDD-819A-A33E21171FB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859632" y="10057502"/>
            <a:ext cx="6738939" cy="140496"/>
          </a:xfrm>
          <a:prstGeom prst="rect">
            <a:avLst/>
          </a:prstGeom>
        </p:spPr>
        <p:txBody>
          <a:bodyPr/>
          <a:lstStyle>
            <a:lvl1pPr>
              <a:defRPr>
                <a:ln>
                  <a:noFill/>
                </a:ln>
                <a:noFill/>
              </a:defRPr>
            </a:lvl1pPr>
          </a:lstStyle>
          <a:p>
            <a:r>
              <a:rPr lang="en-US"/>
              <a:t>umlaut master</a:t>
            </a:r>
            <a:endParaRPr lang="en-US" dirty="0"/>
          </a:p>
        </p:txBody>
      </p:sp>
      <p:sp>
        <p:nvSpPr>
          <p:cNvPr id="7" name="Hide logo">
            <a:extLst>
              <a:ext uri="{FF2B5EF4-FFF2-40B4-BE49-F238E27FC236}">
                <a16:creationId xmlns:a16="http://schemas.microsoft.com/office/drawing/2014/main" id="{7BEAE506-A629-4053-8273-F1003BBEACED}"/>
              </a:ext>
            </a:extLst>
          </p:cNvPr>
          <p:cNvSpPr/>
          <p:nvPr userDrawn="1"/>
        </p:nvSpPr>
        <p:spPr>
          <a:xfrm>
            <a:off x="8722800" y="369902"/>
            <a:ext cx="982800" cy="56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108000" tIns="54000" rIns="108000" bIns="54000" rtlCol="0" anchor="ctr" anchorCtr="0">
            <a:noAutofit/>
          </a:bodyPr>
          <a:lstStyle/>
          <a:p>
            <a:pPr algn="l"/>
            <a:endParaRPr lang="en-GB" sz="2250" dirty="0"/>
          </a:p>
        </p:txBody>
      </p:sp>
      <p:sp>
        <p:nvSpPr>
          <p:cNvPr id="8" name="Hide classification">
            <a:extLst>
              <a:ext uri="{FF2B5EF4-FFF2-40B4-BE49-F238E27FC236}">
                <a16:creationId xmlns:a16="http://schemas.microsoft.com/office/drawing/2014/main" id="{91E193F8-E78D-4754-94F4-E35C39211573}"/>
              </a:ext>
            </a:extLst>
          </p:cNvPr>
          <p:cNvSpPr/>
          <p:nvPr userDrawn="1"/>
        </p:nvSpPr>
        <p:spPr bwMode="white">
          <a:xfrm>
            <a:off x="14479201" y="9636922"/>
            <a:ext cx="2387195" cy="3476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108000" tIns="54000" rIns="108000" bIns="54000" rtlCol="0" anchor="ctr" anchorCtr="0">
            <a:noAutofit/>
          </a:bodyPr>
          <a:lstStyle/>
          <a:p>
            <a:pPr algn="l"/>
            <a:endParaRPr lang="en-GB" sz="2250" dirty="0"/>
          </a:p>
        </p:txBody>
      </p:sp>
    </p:spTree>
    <p:extLst>
      <p:ext uri="{BB962C8B-B14F-4D97-AF65-F5344CB8AC3E}">
        <p14:creationId xmlns:p14="http://schemas.microsoft.com/office/powerpoint/2010/main" val="697569137"/>
      </p:ext>
    </p:extLst>
  </p:cSld>
  <p:clrMapOvr>
    <a:masterClrMapping/>
  </p:clrMapOvr>
  <p:hf hdr="0"/>
  <p:extLst>
    <p:ext uri="{DCECCB84-F9BA-43D5-87BE-67443E8EF086}">
      <p15:sldGuideLst xmlns:p15="http://schemas.microsoft.com/office/powerpoint/2012/main">
        <p15:guide id="3" orient="horz" pos="941" userDrawn="1">
          <p15:clr>
            <a:srgbClr val="A4A3A4"/>
          </p15:clr>
        </p15:guide>
        <p15:guide id="4" orient="horz" pos="6071" userDrawn="1">
          <p15:clr>
            <a:srgbClr val="A4A3A4"/>
          </p15:clr>
        </p15:guide>
        <p15:guide id="5" orient="horz" pos="764" userDrawn="1">
          <p15:clr>
            <a:srgbClr val="A4A3A4"/>
          </p15:clr>
        </p15:guide>
        <p15:guide id="6" orient="horz" pos="56" userDrawn="1">
          <p15:clr>
            <a:srgbClr val="A4A3A4"/>
          </p15:clr>
        </p15:guide>
        <p15:guide id="7" orient="horz" pos="1649" userDrawn="1">
          <p15:clr>
            <a:srgbClr val="A4A3A4"/>
          </p15:clr>
        </p15:guide>
        <p15:guide id="8" orient="horz" pos="1826" userDrawn="1">
          <p15:clr>
            <a:srgbClr val="A4A3A4"/>
          </p15:clr>
        </p15:guide>
        <p15:guide id="9" orient="horz" pos="2532" userDrawn="1">
          <p15:clr>
            <a:srgbClr val="A4A3A4"/>
          </p15:clr>
        </p15:guide>
        <p15:guide id="10" orient="horz" pos="2709" userDrawn="1">
          <p15:clr>
            <a:srgbClr val="A4A3A4"/>
          </p15:clr>
        </p15:guide>
        <p15:guide id="11" orient="horz" pos="3417" userDrawn="1">
          <p15:clr>
            <a:srgbClr val="A4A3A4"/>
          </p15:clr>
        </p15:guide>
        <p15:guide id="12" orient="horz" pos="3594" userDrawn="1">
          <p15:clr>
            <a:srgbClr val="A4A3A4"/>
          </p15:clr>
        </p15:guide>
        <p15:guide id="13" orient="horz" pos="4302" userDrawn="1">
          <p15:clr>
            <a:srgbClr val="A4A3A4"/>
          </p15:clr>
        </p15:guide>
        <p15:guide id="14" orient="horz" pos="4478" userDrawn="1">
          <p15:clr>
            <a:srgbClr val="A4A3A4"/>
          </p15:clr>
        </p15:guide>
        <p15:guide id="15" orient="horz" pos="5186" userDrawn="1">
          <p15:clr>
            <a:srgbClr val="A4A3A4"/>
          </p15:clr>
        </p15:guide>
        <p15:guide id="16" orient="horz" pos="5363" userDrawn="1">
          <p15:clr>
            <a:srgbClr val="A4A3A4"/>
          </p15:clr>
        </p15:guide>
        <p15:guide id="18" pos="5672" userDrawn="1">
          <p15:clr>
            <a:srgbClr val="A4A3A4"/>
          </p15:clr>
        </p15:guide>
        <p15:guide id="19" pos="5849" userDrawn="1">
          <p15:clr>
            <a:srgbClr val="A4A3A4"/>
          </p15:clr>
        </p15:guide>
        <p15:guide id="20" pos="4962" userDrawn="1">
          <p15:clr>
            <a:srgbClr val="A4A3A4"/>
          </p15:clr>
        </p15:guide>
        <p15:guide id="21" pos="4787" userDrawn="1">
          <p15:clr>
            <a:srgbClr val="A4A3A4"/>
          </p15:clr>
        </p15:guide>
        <p15:guide id="22" pos="4080" userDrawn="1">
          <p15:clr>
            <a:srgbClr val="A4A3A4"/>
          </p15:clr>
        </p15:guide>
        <p15:guide id="24" pos="3905" userDrawn="1">
          <p15:clr>
            <a:srgbClr val="A4A3A4"/>
          </p15:clr>
        </p15:guide>
        <p15:guide id="25" pos="3195" userDrawn="1">
          <p15:clr>
            <a:srgbClr val="A4A3A4"/>
          </p15:clr>
        </p15:guide>
        <p15:guide id="26" pos="3018" userDrawn="1">
          <p15:clr>
            <a:srgbClr val="A4A3A4"/>
          </p15:clr>
        </p15:guide>
        <p15:guide id="27" pos="2312" userDrawn="1">
          <p15:clr>
            <a:srgbClr val="A4A3A4"/>
          </p15:clr>
        </p15:guide>
        <p15:guide id="28" pos="2133" userDrawn="1">
          <p15:clr>
            <a:srgbClr val="A4A3A4"/>
          </p15:clr>
        </p15:guide>
        <p15:guide id="29" pos="1427" userDrawn="1">
          <p15:clr>
            <a:srgbClr val="A4A3A4"/>
          </p15:clr>
        </p15:guide>
        <p15:guide id="30" pos="1251" userDrawn="1">
          <p15:clr>
            <a:srgbClr val="A4A3A4"/>
          </p15:clr>
        </p15:guide>
        <p15:guide id="31" pos="542" userDrawn="1">
          <p15:clr>
            <a:srgbClr val="547EBF"/>
          </p15:clr>
        </p15:guide>
        <p15:guide id="32" pos="366" userDrawn="1">
          <p15:clr>
            <a:srgbClr val="A4A3A4"/>
          </p15:clr>
        </p15:guide>
        <p15:guide id="33" pos="10979" userDrawn="1">
          <p15:clr>
            <a:srgbClr val="547EBF"/>
          </p15:clr>
        </p15:guide>
        <p15:guide id="34" pos="6558" userDrawn="1">
          <p15:clr>
            <a:srgbClr val="A4A3A4"/>
          </p15:clr>
        </p15:guide>
        <p15:guide id="35" pos="6734" userDrawn="1">
          <p15:clr>
            <a:srgbClr val="A4A3A4"/>
          </p15:clr>
        </p15:guide>
        <p15:guide id="36" pos="7440" userDrawn="1">
          <p15:clr>
            <a:srgbClr val="A4A3A4"/>
          </p15:clr>
        </p15:guide>
        <p15:guide id="37" pos="7616" userDrawn="1">
          <p15:clr>
            <a:srgbClr val="A4A3A4"/>
          </p15:clr>
        </p15:guide>
        <p15:guide id="38" pos="8325" userDrawn="1">
          <p15:clr>
            <a:srgbClr val="A4A3A4"/>
          </p15:clr>
        </p15:guide>
        <p15:guide id="39" pos="8502" userDrawn="1">
          <p15:clr>
            <a:srgbClr val="A4A3A4"/>
          </p15:clr>
        </p15:guide>
        <p15:guide id="40" pos="9209" userDrawn="1">
          <p15:clr>
            <a:srgbClr val="A4A3A4"/>
          </p15:clr>
        </p15:guide>
        <p15:guide id="41" pos="9387" userDrawn="1">
          <p15:clr>
            <a:srgbClr val="A4A3A4"/>
          </p15:clr>
        </p15:guide>
        <p15:guide id="42" pos="10094" userDrawn="1">
          <p15:clr>
            <a:srgbClr val="A4A3A4"/>
          </p15:clr>
        </p15:guide>
        <p15:guide id="43" pos="10269" userDrawn="1">
          <p15:clr>
            <a:srgbClr val="A4A3A4"/>
          </p15:clr>
        </p15:guide>
        <p15:guide id="44" pos="11154" userDrawn="1">
          <p15:clr>
            <a:srgbClr val="A4A3A4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11" hidden="1">
            <a:extLst>
              <a:ext uri="{FF2B5EF4-FFF2-40B4-BE49-F238E27FC236}">
                <a16:creationId xmlns:a16="http://schemas.microsoft.com/office/drawing/2014/main" id="{CEB248EC-0B89-453D-88A0-03C2697D36B8}"/>
              </a:ext>
            </a:extLst>
          </p:cNvPr>
          <p:cNvSpPr>
            <a:spLocks noGrp="1"/>
          </p:cNvSpPr>
          <p:nvPr>
            <p:ph type="dt" sz="half" idx="19"/>
          </p:nvPr>
        </p:nvSpPr>
        <p:spPr>
          <a:xfrm>
            <a:off x="16027271" y="10057502"/>
            <a:ext cx="839129" cy="229499"/>
          </a:xfrm>
          <a:prstGeom prst="rect">
            <a:avLst/>
          </a:prstGeom>
        </p:spPr>
        <p:txBody>
          <a:bodyPr/>
          <a:lstStyle>
            <a:lvl1pPr>
              <a:defRPr>
                <a:ln>
                  <a:noFill/>
                </a:ln>
                <a:noFill/>
              </a:defRPr>
            </a:lvl1pPr>
          </a:lstStyle>
          <a:p>
            <a:fld id="{AA9B5B81-C849-4733-8238-744B1DA61A21}" type="datetime5">
              <a:rPr lang="en-US" smtClean="0"/>
              <a:pPr/>
              <a:t>22-May-24</a:t>
            </a:fld>
            <a:endParaRPr lang="en-US" dirty="0"/>
          </a:p>
        </p:txBody>
      </p:sp>
      <p:sp>
        <p:nvSpPr>
          <p:cNvPr id="5" name="Foliennummernplatzhalter 13" hidden="1">
            <a:extLst>
              <a:ext uri="{FF2B5EF4-FFF2-40B4-BE49-F238E27FC236}">
                <a16:creationId xmlns:a16="http://schemas.microsoft.com/office/drawing/2014/main" id="{DD17B765-E93E-4352-869B-A556A8221395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7006400" y="10057502"/>
            <a:ext cx="421200" cy="229499"/>
          </a:xfrm>
        </p:spPr>
        <p:txBody>
          <a:bodyPr/>
          <a:lstStyle>
            <a:lvl1pPr>
              <a:defRPr>
                <a:ln>
                  <a:noFill/>
                </a:ln>
                <a:noFill/>
              </a:defRPr>
            </a:lvl1pPr>
          </a:lstStyle>
          <a:p>
            <a:r>
              <a:rPr lang="en-US"/>
              <a:t> </a:t>
            </a:r>
            <a:fld id="{88297537-EBEC-4AF2-8220-0B89E7D94141}" type="slidenum">
              <a:rPr lang="en-US" b="0" smtClean="0"/>
              <a:pPr/>
              <a:t>‹#›</a:t>
            </a:fld>
            <a:endParaRPr lang="en-US" b="0" dirty="0"/>
          </a:p>
        </p:txBody>
      </p:sp>
      <p:sp>
        <p:nvSpPr>
          <p:cNvPr id="6" name="Fußzeilenplatzhalter 3" hidden="1">
            <a:extLst>
              <a:ext uri="{FF2B5EF4-FFF2-40B4-BE49-F238E27FC236}">
                <a16:creationId xmlns:a16="http://schemas.microsoft.com/office/drawing/2014/main" id="{3781C967-3146-4BDD-819A-A33E21171FB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859632" y="10057502"/>
            <a:ext cx="6738939" cy="140496"/>
          </a:xfrm>
          <a:prstGeom prst="rect">
            <a:avLst/>
          </a:prstGeom>
        </p:spPr>
        <p:txBody>
          <a:bodyPr/>
          <a:lstStyle>
            <a:lvl1pPr>
              <a:defRPr>
                <a:ln>
                  <a:noFill/>
                </a:ln>
                <a:noFill/>
              </a:defRPr>
            </a:lvl1pPr>
          </a:lstStyle>
          <a:p>
            <a:r>
              <a:rPr lang="en-US"/>
              <a:t>umlaut master</a:t>
            </a:r>
            <a:endParaRPr lang="en-US" dirty="0"/>
          </a:p>
        </p:txBody>
      </p:sp>
      <p:sp>
        <p:nvSpPr>
          <p:cNvPr id="7" name="Hide logo">
            <a:extLst>
              <a:ext uri="{FF2B5EF4-FFF2-40B4-BE49-F238E27FC236}">
                <a16:creationId xmlns:a16="http://schemas.microsoft.com/office/drawing/2014/main" id="{7BEAE506-A629-4053-8273-F1003BBEACED}"/>
              </a:ext>
            </a:extLst>
          </p:cNvPr>
          <p:cNvSpPr/>
          <p:nvPr userDrawn="1"/>
        </p:nvSpPr>
        <p:spPr>
          <a:xfrm>
            <a:off x="8722800" y="369902"/>
            <a:ext cx="982800" cy="56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108000" tIns="54000" rIns="108000" bIns="54000" rtlCol="0" anchor="ctr" anchorCtr="0">
            <a:noAutofit/>
          </a:bodyPr>
          <a:lstStyle/>
          <a:p>
            <a:pPr algn="l"/>
            <a:endParaRPr lang="en-GB" sz="2250" dirty="0"/>
          </a:p>
        </p:txBody>
      </p:sp>
      <p:sp>
        <p:nvSpPr>
          <p:cNvPr id="8" name="Hide classification">
            <a:extLst>
              <a:ext uri="{FF2B5EF4-FFF2-40B4-BE49-F238E27FC236}">
                <a16:creationId xmlns:a16="http://schemas.microsoft.com/office/drawing/2014/main" id="{91E193F8-E78D-4754-94F4-E35C39211573}"/>
              </a:ext>
            </a:extLst>
          </p:cNvPr>
          <p:cNvSpPr/>
          <p:nvPr userDrawn="1"/>
        </p:nvSpPr>
        <p:spPr bwMode="white">
          <a:xfrm>
            <a:off x="14479201" y="9636922"/>
            <a:ext cx="2387195" cy="3476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108000" tIns="54000" rIns="108000" bIns="54000" rtlCol="0" anchor="ctr" anchorCtr="0">
            <a:noAutofit/>
          </a:bodyPr>
          <a:lstStyle/>
          <a:p>
            <a:pPr algn="l"/>
            <a:endParaRPr lang="en-GB" sz="2250" dirty="0"/>
          </a:p>
        </p:txBody>
      </p:sp>
      <p:sp>
        <p:nvSpPr>
          <p:cNvPr id="10" name="Hide background">
            <a:extLst>
              <a:ext uri="{FF2B5EF4-FFF2-40B4-BE49-F238E27FC236}">
                <a16:creationId xmlns:a16="http://schemas.microsoft.com/office/drawing/2014/main" id="{5622E31D-9CCF-4608-A34E-2C5AE59CC236}"/>
              </a:ext>
            </a:extLst>
          </p:cNvPr>
          <p:cNvSpPr/>
          <p:nvPr userDrawn="1"/>
        </p:nvSpPr>
        <p:spPr bwMode="white">
          <a:xfrm>
            <a:off x="0" y="10058400"/>
            <a:ext cx="182880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108000" tIns="54000" rIns="108000" bIns="54000" rtlCol="0" anchor="ctr" anchorCtr="0">
            <a:noAutofit/>
          </a:bodyPr>
          <a:lstStyle/>
          <a:p>
            <a:pPr algn="l"/>
            <a:endParaRPr lang="de-DE" sz="2250" dirty="0"/>
          </a:p>
        </p:txBody>
      </p:sp>
    </p:spTree>
    <p:extLst>
      <p:ext uri="{BB962C8B-B14F-4D97-AF65-F5344CB8AC3E}">
        <p14:creationId xmlns:p14="http://schemas.microsoft.com/office/powerpoint/2010/main" val="605583972"/>
      </p:ext>
    </p:extLst>
  </p:cSld>
  <p:clrMapOvr>
    <a:masterClrMapping/>
  </p:clrMapOvr>
  <p:hf hdr="0"/>
  <p:extLst>
    <p:ext uri="{DCECCB84-F9BA-43D5-87BE-67443E8EF086}">
      <p15:sldGuideLst xmlns:p15="http://schemas.microsoft.com/office/powerpoint/2012/main">
        <p15:guide id="3" orient="horz" pos="941" userDrawn="1">
          <p15:clr>
            <a:srgbClr val="A4A3A4"/>
          </p15:clr>
        </p15:guide>
        <p15:guide id="4" orient="horz" pos="6071" userDrawn="1">
          <p15:clr>
            <a:srgbClr val="A4A3A4"/>
          </p15:clr>
        </p15:guide>
        <p15:guide id="5" orient="horz" pos="764" userDrawn="1">
          <p15:clr>
            <a:srgbClr val="A4A3A4"/>
          </p15:clr>
        </p15:guide>
        <p15:guide id="6" orient="horz" pos="56" userDrawn="1">
          <p15:clr>
            <a:srgbClr val="A4A3A4"/>
          </p15:clr>
        </p15:guide>
        <p15:guide id="7" orient="horz" pos="1649" userDrawn="1">
          <p15:clr>
            <a:srgbClr val="A4A3A4"/>
          </p15:clr>
        </p15:guide>
        <p15:guide id="8" orient="horz" pos="1826" userDrawn="1">
          <p15:clr>
            <a:srgbClr val="A4A3A4"/>
          </p15:clr>
        </p15:guide>
        <p15:guide id="9" orient="horz" pos="2532" userDrawn="1">
          <p15:clr>
            <a:srgbClr val="A4A3A4"/>
          </p15:clr>
        </p15:guide>
        <p15:guide id="10" orient="horz" pos="2709" userDrawn="1">
          <p15:clr>
            <a:srgbClr val="A4A3A4"/>
          </p15:clr>
        </p15:guide>
        <p15:guide id="11" orient="horz" pos="3417" userDrawn="1">
          <p15:clr>
            <a:srgbClr val="A4A3A4"/>
          </p15:clr>
        </p15:guide>
        <p15:guide id="12" orient="horz" pos="3594" userDrawn="1">
          <p15:clr>
            <a:srgbClr val="A4A3A4"/>
          </p15:clr>
        </p15:guide>
        <p15:guide id="13" orient="horz" pos="4302" userDrawn="1">
          <p15:clr>
            <a:srgbClr val="A4A3A4"/>
          </p15:clr>
        </p15:guide>
        <p15:guide id="14" orient="horz" pos="4478" userDrawn="1">
          <p15:clr>
            <a:srgbClr val="A4A3A4"/>
          </p15:clr>
        </p15:guide>
        <p15:guide id="15" orient="horz" pos="5186" userDrawn="1">
          <p15:clr>
            <a:srgbClr val="A4A3A4"/>
          </p15:clr>
        </p15:guide>
        <p15:guide id="16" orient="horz" pos="5363" userDrawn="1">
          <p15:clr>
            <a:srgbClr val="A4A3A4"/>
          </p15:clr>
        </p15:guide>
        <p15:guide id="18" pos="5672" userDrawn="1">
          <p15:clr>
            <a:srgbClr val="A4A3A4"/>
          </p15:clr>
        </p15:guide>
        <p15:guide id="19" pos="5849" userDrawn="1">
          <p15:clr>
            <a:srgbClr val="A4A3A4"/>
          </p15:clr>
        </p15:guide>
        <p15:guide id="20" pos="4962" userDrawn="1">
          <p15:clr>
            <a:srgbClr val="A4A3A4"/>
          </p15:clr>
        </p15:guide>
        <p15:guide id="21" pos="4787" userDrawn="1">
          <p15:clr>
            <a:srgbClr val="A4A3A4"/>
          </p15:clr>
        </p15:guide>
        <p15:guide id="22" pos="4080" userDrawn="1">
          <p15:clr>
            <a:srgbClr val="A4A3A4"/>
          </p15:clr>
        </p15:guide>
        <p15:guide id="24" pos="3905" userDrawn="1">
          <p15:clr>
            <a:srgbClr val="A4A3A4"/>
          </p15:clr>
        </p15:guide>
        <p15:guide id="25" pos="3195" userDrawn="1">
          <p15:clr>
            <a:srgbClr val="A4A3A4"/>
          </p15:clr>
        </p15:guide>
        <p15:guide id="26" pos="3018" userDrawn="1">
          <p15:clr>
            <a:srgbClr val="A4A3A4"/>
          </p15:clr>
        </p15:guide>
        <p15:guide id="27" pos="2312" userDrawn="1">
          <p15:clr>
            <a:srgbClr val="A4A3A4"/>
          </p15:clr>
        </p15:guide>
        <p15:guide id="28" pos="2133" userDrawn="1">
          <p15:clr>
            <a:srgbClr val="A4A3A4"/>
          </p15:clr>
        </p15:guide>
        <p15:guide id="29" pos="1427" userDrawn="1">
          <p15:clr>
            <a:srgbClr val="A4A3A4"/>
          </p15:clr>
        </p15:guide>
        <p15:guide id="30" pos="1251" userDrawn="1">
          <p15:clr>
            <a:srgbClr val="A4A3A4"/>
          </p15:clr>
        </p15:guide>
        <p15:guide id="31" pos="542" userDrawn="1">
          <p15:clr>
            <a:srgbClr val="547EBF"/>
          </p15:clr>
        </p15:guide>
        <p15:guide id="32" pos="366" userDrawn="1">
          <p15:clr>
            <a:srgbClr val="A4A3A4"/>
          </p15:clr>
        </p15:guide>
        <p15:guide id="33" pos="10979" userDrawn="1">
          <p15:clr>
            <a:srgbClr val="547EBF"/>
          </p15:clr>
        </p15:guide>
        <p15:guide id="34" pos="6558" userDrawn="1">
          <p15:clr>
            <a:srgbClr val="A4A3A4"/>
          </p15:clr>
        </p15:guide>
        <p15:guide id="35" pos="6734" userDrawn="1">
          <p15:clr>
            <a:srgbClr val="A4A3A4"/>
          </p15:clr>
        </p15:guide>
        <p15:guide id="36" pos="7440" userDrawn="1">
          <p15:clr>
            <a:srgbClr val="A4A3A4"/>
          </p15:clr>
        </p15:guide>
        <p15:guide id="37" pos="7616" userDrawn="1">
          <p15:clr>
            <a:srgbClr val="A4A3A4"/>
          </p15:clr>
        </p15:guide>
        <p15:guide id="38" pos="8325" userDrawn="1">
          <p15:clr>
            <a:srgbClr val="A4A3A4"/>
          </p15:clr>
        </p15:guide>
        <p15:guide id="39" pos="8502" userDrawn="1">
          <p15:clr>
            <a:srgbClr val="A4A3A4"/>
          </p15:clr>
        </p15:guide>
        <p15:guide id="40" pos="9209" userDrawn="1">
          <p15:clr>
            <a:srgbClr val="A4A3A4"/>
          </p15:clr>
        </p15:guide>
        <p15:guide id="41" pos="9387" userDrawn="1">
          <p15:clr>
            <a:srgbClr val="A4A3A4"/>
          </p15:clr>
        </p15:guide>
        <p15:guide id="42" pos="10094" userDrawn="1">
          <p15:clr>
            <a:srgbClr val="A4A3A4"/>
          </p15:clr>
        </p15:guide>
        <p15:guide id="43" pos="10269" userDrawn="1">
          <p15:clr>
            <a:srgbClr val="A4A3A4"/>
          </p15:clr>
        </p15:guide>
        <p15:guide id="44" pos="11154" userDrawn="1">
          <p15:clr>
            <a:srgbClr val="A4A3A4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pert profile class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56236E7B-E81D-4328-B61F-C40B97F3DA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9776" y="1493101"/>
            <a:ext cx="13479024" cy="561920"/>
          </a:xfrm>
        </p:spPr>
        <p:txBody>
          <a:bodyPr/>
          <a:lstStyle>
            <a:lvl1pPr>
              <a:lnSpc>
                <a:spcPts val="4502"/>
              </a:lnSpc>
              <a:defRPr sz="4502"/>
            </a:lvl1pPr>
          </a:lstStyle>
          <a:p>
            <a:r>
              <a:rPr lang="en-GB" noProof="0"/>
              <a:t>Name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F55888A-5D91-4E78-B70E-D3111BA0356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027271" y="9777413"/>
            <a:ext cx="839129" cy="140495"/>
          </a:xfrm>
          <a:prstGeom prst="rect">
            <a:avLst/>
          </a:prstGeom>
        </p:spPr>
        <p:txBody>
          <a:bodyPr/>
          <a:lstStyle/>
          <a:p>
            <a:fld id="{D85CC7BA-17FC-4797-BF63-C1341CC48A59}" type="datetime5">
              <a:rPr lang="en-US" smtClean="0"/>
              <a:pPr/>
              <a:t>22-May-24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4E90CD-B0B2-41C4-95DF-BDD13F5E11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9632" y="9777411"/>
            <a:ext cx="6738939" cy="140496"/>
          </a:xfrm>
          <a:prstGeom prst="rect">
            <a:avLst/>
          </a:prstGeom>
        </p:spPr>
        <p:txBody>
          <a:bodyPr/>
          <a:lstStyle/>
          <a:p>
            <a:r>
              <a:rPr lang="en-GB" noProof="0"/>
              <a:t>umlaut master</a:t>
            </a:r>
            <a:endParaRPr lang="en-GB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C0A971-15D1-4AC6-BF13-F060524004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noProof="0"/>
              <a:t> </a:t>
            </a:r>
            <a:fld id="{88297537-EBEC-4AF2-8220-0B89E7D94141}" type="slidenum">
              <a:rPr lang="en-GB" b="0" noProof="0" smtClean="0"/>
              <a:pPr/>
              <a:t>‹#›</a:t>
            </a:fld>
            <a:endParaRPr lang="en-GB" b="0" noProof="0" dirty="0"/>
          </a:p>
        </p:txBody>
      </p:sp>
      <p:sp>
        <p:nvSpPr>
          <p:cNvPr id="6" name="Subtitle">
            <a:extLst>
              <a:ext uri="{FF2B5EF4-FFF2-40B4-BE49-F238E27FC236}">
                <a16:creationId xmlns:a16="http://schemas.microsoft.com/office/drawing/2014/main" id="{754DDD41-9FFA-4C27-894D-F9AF6D59C27D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859637" y="2055020"/>
            <a:ext cx="13478397" cy="561975"/>
          </a:xfrm>
          <a:ln>
            <a:noFill/>
          </a:ln>
        </p:spPr>
        <p:txBody>
          <a:bodyPr vert="horz" lIns="0" tIns="0" rIns="0" bIns="0" rtlCol="0" anchor="t">
            <a:noAutofit/>
          </a:bodyPr>
          <a:lstStyle>
            <a:lvl1pPr>
              <a:lnSpc>
                <a:spcPts val="5400"/>
              </a:lnSpc>
              <a:defRPr lang="en-US" sz="4502" spc="-150" baseline="0"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GB" noProof="0"/>
              <a:t>Role</a:t>
            </a:r>
          </a:p>
        </p:txBody>
      </p:sp>
      <p:sp>
        <p:nvSpPr>
          <p:cNvPr id="7" name="Inhaltsplatzhalter 4">
            <a:extLst>
              <a:ext uri="{FF2B5EF4-FFF2-40B4-BE49-F238E27FC236}">
                <a16:creationId xmlns:a16="http://schemas.microsoft.com/office/drawing/2014/main" id="{6A0B1972-7E4C-49D8-9D4F-71023ACB274A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860405" y="2897102"/>
            <a:ext cx="8143107" cy="6740943"/>
          </a:xfrm>
        </p:spPr>
        <p:txBody>
          <a:bodyPr/>
          <a:lstStyle>
            <a:lvl1pPr>
              <a:lnSpc>
                <a:spcPct val="100000"/>
              </a:lnSpc>
              <a:defRPr sz="2250"/>
            </a:lvl1pPr>
            <a:lvl2pPr>
              <a:lnSpc>
                <a:spcPct val="100000"/>
              </a:lnSpc>
              <a:defRPr sz="2250"/>
            </a:lvl2pPr>
            <a:lvl3pPr>
              <a:lnSpc>
                <a:spcPct val="100000"/>
              </a:lnSpc>
              <a:defRPr sz="2250"/>
            </a:lvl3pPr>
            <a:lvl4pPr>
              <a:lnSpc>
                <a:spcPct val="100000"/>
              </a:lnSpc>
              <a:defRPr sz="2250"/>
            </a:lvl4pPr>
            <a:lvl5pPr>
              <a:lnSpc>
                <a:spcPct val="100000"/>
              </a:lnSpc>
              <a:defRPr sz="2250"/>
            </a:lvl5pPr>
            <a:lvl6pPr>
              <a:lnSpc>
                <a:spcPct val="100000"/>
              </a:lnSpc>
              <a:defRPr sz="2250" baseline="0"/>
            </a:lvl6pPr>
            <a:lvl7pPr>
              <a:lnSpc>
                <a:spcPct val="100000"/>
              </a:lnSpc>
              <a:buAutoNum type="alphaLcPeriod"/>
              <a:defRPr sz="2250" baseline="0"/>
            </a:lvl7pPr>
            <a:lvl8pPr>
              <a:lnSpc>
                <a:spcPct val="100000"/>
              </a:lnSpc>
              <a:buAutoNum type="romanUcPeriod"/>
              <a:defRPr sz="2250" baseline="0"/>
            </a:lvl8pPr>
            <a:lvl9pPr>
              <a:lnSpc>
                <a:spcPct val="100000"/>
              </a:lnSpc>
              <a:defRPr sz="2250" baseline="0">
                <a:solidFill>
                  <a:schemeClr val="accent2"/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8" name="Inhaltsplatzhalter 4">
            <a:extLst>
              <a:ext uri="{FF2B5EF4-FFF2-40B4-BE49-F238E27FC236}">
                <a16:creationId xmlns:a16="http://schemas.microsoft.com/office/drawing/2014/main" id="{50DA91C7-2593-47A3-9DB7-00BD9CACF312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9285266" y="2897102"/>
            <a:ext cx="8143107" cy="6740943"/>
          </a:xfrm>
        </p:spPr>
        <p:txBody>
          <a:bodyPr/>
          <a:lstStyle>
            <a:lvl1pPr>
              <a:lnSpc>
                <a:spcPct val="100000"/>
              </a:lnSpc>
              <a:defRPr sz="2250"/>
            </a:lvl1pPr>
            <a:lvl2pPr>
              <a:lnSpc>
                <a:spcPct val="100000"/>
              </a:lnSpc>
              <a:defRPr sz="2250"/>
            </a:lvl2pPr>
            <a:lvl3pPr>
              <a:lnSpc>
                <a:spcPct val="100000"/>
              </a:lnSpc>
              <a:defRPr sz="2250"/>
            </a:lvl3pPr>
            <a:lvl4pPr>
              <a:lnSpc>
                <a:spcPct val="100000"/>
              </a:lnSpc>
              <a:defRPr sz="2250"/>
            </a:lvl4pPr>
            <a:lvl5pPr>
              <a:lnSpc>
                <a:spcPct val="100000"/>
              </a:lnSpc>
              <a:defRPr sz="2250"/>
            </a:lvl5pPr>
            <a:lvl6pPr>
              <a:lnSpc>
                <a:spcPct val="100000"/>
              </a:lnSpc>
              <a:defRPr sz="2250" baseline="0"/>
            </a:lvl6pPr>
            <a:lvl7pPr>
              <a:lnSpc>
                <a:spcPct val="100000"/>
              </a:lnSpc>
              <a:buAutoNum type="alphaLcPeriod"/>
              <a:defRPr sz="2250" baseline="0"/>
            </a:lvl7pPr>
            <a:lvl8pPr>
              <a:lnSpc>
                <a:spcPct val="100000"/>
              </a:lnSpc>
              <a:buAutoNum type="romanUcPeriod"/>
              <a:defRPr sz="2250" baseline="0"/>
            </a:lvl8pPr>
            <a:lvl9pPr>
              <a:lnSpc>
                <a:spcPct val="100000"/>
              </a:lnSpc>
              <a:defRPr sz="2250" baseline="0">
                <a:solidFill>
                  <a:schemeClr val="accent2"/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9" name="Bildplatzhalter 2">
            <a:extLst>
              <a:ext uri="{FF2B5EF4-FFF2-40B4-BE49-F238E27FC236}">
                <a16:creationId xmlns:a16="http://schemas.microsoft.com/office/drawing/2014/main" id="{160D74D6-0831-49A9-A1EF-8FBB78E516F4}"/>
              </a:ext>
            </a:extLst>
          </p:cNvPr>
          <p:cNvSpPr>
            <a:spLocks noGrp="1" noChangeAspect="1"/>
          </p:cNvSpPr>
          <p:nvPr>
            <p:ph type="pic" sz="quarter" idx="19"/>
          </p:nvPr>
        </p:nvSpPr>
        <p:spPr>
          <a:xfrm>
            <a:off x="15181971" y="1493044"/>
            <a:ext cx="2246400" cy="22464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2250"/>
            </a:lvl1pPr>
          </a:lstStyle>
          <a:p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10" name="Textplatzhalter 10">
            <a:extLst>
              <a:ext uri="{FF2B5EF4-FFF2-40B4-BE49-F238E27FC236}">
                <a16:creationId xmlns:a16="http://schemas.microsoft.com/office/drawing/2014/main" id="{9CDC534B-ED5B-4E51-95D6-BAE0908B310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59634" y="-1174554"/>
            <a:ext cx="11232354" cy="842456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3000" spc="-150" baseline="0">
                <a:latin typeface="Umlaut Black" panose="00000A00000000000000" pitchFamily="2" charset="0"/>
              </a:defRPr>
            </a:lvl1pPr>
          </a:lstStyle>
          <a:p>
            <a:pPr lvl="0"/>
            <a:r>
              <a:rPr lang="de-DE" dirty="0" err="1"/>
              <a:t>Your</a:t>
            </a:r>
            <a:r>
              <a:rPr lang="de-DE" dirty="0"/>
              <a:t> extra-line.</a:t>
            </a:r>
            <a:br>
              <a:rPr lang="de-DE" dirty="0"/>
            </a:b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21433548"/>
      </p:ext>
    </p:extLst>
  </p:cSld>
  <p:clrMapOvr>
    <a:masterClrMapping/>
  </p:clrMapOvr>
  <p:hf hdr="0"/>
  <p:extLst>
    <p:ext uri="{DCECCB84-F9BA-43D5-87BE-67443E8EF086}">
      <p15:sldGuideLst xmlns:p15="http://schemas.microsoft.com/office/powerpoint/2012/main">
        <p15:guide id="1" pos="542" userDrawn="1">
          <p15:clr>
            <a:srgbClr val="547EBF"/>
          </p15:clr>
        </p15:guide>
        <p15:guide id="2" orient="horz" pos="1826" userDrawn="1">
          <p15:clr>
            <a:srgbClr val="547EBF"/>
          </p15:clr>
        </p15:guide>
        <p15:guide id="4" pos="5672" userDrawn="1">
          <p15:clr>
            <a:srgbClr val="A4A3A4"/>
          </p15:clr>
        </p15:guide>
        <p15:guide id="5" pos="5849" userDrawn="1">
          <p15:clr>
            <a:srgbClr val="A4A3A4"/>
          </p15:clr>
        </p15:guide>
        <p15:guide id="25" pos="9563" userDrawn="1">
          <p15:clr>
            <a:srgbClr val="A4A3A4"/>
          </p15:clr>
        </p15:guide>
        <p15:guide id="26" pos="10979" userDrawn="1">
          <p15:clr>
            <a:srgbClr val="547EBF"/>
          </p15:clr>
        </p15:guide>
        <p15:guide id="27" pos="11154" userDrawn="1">
          <p15:clr>
            <a:srgbClr val="A4A3A4"/>
          </p15:clr>
        </p15:guide>
        <p15:guide id="28" orient="horz" pos="941" userDrawn="1">
          <p15:clr>
            <a:srgbClr val="547EBF"/>
          </p15:clr>
        </p15:guide>
        <p15:guide id="29" orient="horz" pos="1295" userDrawn="1">
          <p15:clr>
            <a:srgbClr val="A4A3A4"/>
          </p15:clr>
        </p15:guide>
        <p15:guide id="30" orient="horz" pos="1649" userDrawn="1">
          <p15:clr>
            <a:srgbClr val="547EBF"/>
          </p15:clr>
        </p15:guide>
        <p15:guide id="40" orient="horz" pos="6071" userDrawn="1">
          <p15:clr>
            <a:srgbClr val="A4A3A4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pert profile extra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56236E7B-E81D-4328-B61F-C40B97F3DA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408782" y="1493104"/>
            <a:ext cx="4633413" cy="421199"/>
          </a:xfrm>
        </p:spPr>
        <p:txBody>
          <a:bodyPr/>
          <a:lstStyle>
            <a:lvl1pPr algn="r">
              <a:lnSpc>
                <a:spcPct val="110000"/>
              </a:lnSpc>
              <a:defRPr sz="3000"/>
            </a:lvl1pPr>
          </a:lstStyle>
          <a:p>
            <a:r>
              <a:rPr lang="en-GB" noProof="0"/>
              <a:t>Name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F55888A-5D91-4E78-B70E-D3111BA0356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027271" y="9777413"/>
            <a:ext cx="839129" cy="140495"/>
          </a:xfrm>
          <a:prstGeom prst="rect">
            <a:avLst/>
          </a:prstGeom>
        </p:spPr>
        <p:txBody>
          <a:bodyPr/>
          <a:lstStyle/>
          <a:p>
            <a:fld id="{99637B70-DCB6-4611-B1DB-56DAF6F6BFEE}" type="datetime5">
              <a:rPr lang="en-US" smtClean="0"/>
              <a:pPr/>
              <a:t>22-May-24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4E90CD-B0B2-41C4-95DF-BDD13F5E11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9632" y="9777411"/>
            <a:ext cx="6738939" cy="140496"/>
          </a:xfrm>
          <a:prstGeom prst="rect">
            <a:avLst/>
          </a:prstGeom>
        </p:spPr>
        <p:txBody>
          <a:bodyPr/>
          <a:lstStyle/>
          <a:p>
            <a:r>
              <a:rPr lang="en-GB" noProof="0"/>
              <a:t>umlaut master</a:t>
            </a:r>
            <a:endParaRPr lang="en-GB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C0A971-15D1-4AC6-BF13-F060524004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noProof="0"/>
              <a:t> </a:t>
            </a:r>
            <a:fld id="{88297537-EBEC-4AF2-8220-0B89E7D94141}" type="slidenum">
              <a:rPr lang="en-GB" b="0" noProof="0" smtClean="0"/>
              <a:pPr/>
              <a:t>‹#›</a:t>
            </a:fld>
            <a:endParaRPr lang="en-GB" b="0" noProof="0" dirty="0"/>
          </a:p>
        </p:txBody>
      </p:sp>
      <p:sp>
        <p:nvSpPr>
          <p:cNvPr id="6" name="Subtitle">
            <a:extLst>
              <a:ext uri="{FF2B5EF4-FFF2-40B4-BE49-F238E27FC236}">
                <a16:creationId xmlns:a16="http://schemas.microsoft.com/office/drawing/2014/main" id="{754DDD41-9FFA-4C27-894D-F9AF6D59C27D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0407605" y="1914302"/>
            <a:ext cx="4633197" cy="420881"/>
          </a:xfrm>
          <a:ln>
            <a:noFill/>
          </a:ln>
        </p:spPr>
        <p:txBody>
          <a:bodyPr vert="horz" lIns="0" tIns="0" rIns="0" bIns="0" rtlCol="0" anchor="t">
            <a:noAutofit/>
          </a:bodyPr>
          <a:lstStyle>
            <a:lvl1pPr algn="r">
              <a:lnSpc>
                <a:spcPct val="110000"/>
              </a:lnSpc>
              <a:defRPr lang="en-US" sz="3000" spc="-150" baseline="0"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GB" noProof="0"/>
              <a:t>Role</a:t>
            </a:r>
          </a:p>
        </p:txBody>
      </p:sp>
      <p:sp>
        <p:nvSpPr>
          <p:cNvPr id="7" name="Inhaltsplatzhalter 4">
            <a:extLst>
              <a:ext uri="{FF2B5EF4-FFF2-40B4-BE49-F238E27FC236}">
                <a16:creationId xmlns:a16="http://schemas.microsoft.com/office/drawing/2014/main" id="{6A0B1972-7E4C-49D8-9D4F-71023ACB274A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860405" y="2897102"/>
            <a:ext cx="8143107" cy="6740943"/>
          </a:xfrm>
        </p:spPr>
        <p:txBody>
          <a:bodyPr/>
          <a:lstStyle>
            <a:lvl1pPr>
              <a:lnSpc>
                <a:spcPct val="100000"/>
              </a:lnSpc>
              <a:defRPr sz="2250"/>
            </a:lvl1pPr>
            <a:lvl2pPr>
              <a:lnSpc>
                <a:spcPct val="100000"/>
              </a:lnSpc>
              <a:defRPr sz="2250"/>
            </a:lvl2pPr>
            <a:lvl3pPr>
              <a:lnSpc>
                <a:spcPct val="100000"/>
              </a:lnSpc>
              <a:defRPr sz="2250"/>
            </a:lvl3pPr>
            <a:lvl4pPr>
              <a:lnSpc>
                <a:spcPct val="100000"/>
              </a:lnSpc>
              <a:defRPr sz="2250"/>
            </a:lvl4pPr>
            <a:lvl5pPr>
              <a:lnSpc>
                <a:spcPct val="100000"/>
              </a:lnSpc>
              <a:defRPr sz="2250"/>
            </a:lvl5pPr>
            <a:lvl6pPr>
              <a:lnSpc>
                <a:spcPct val="100000"/>
              </a:lnSpc>
              <a:defRPr sz="2250" baseline="0"/>
            </a:lvl6pPr>
            <a:lvl7pPr>
              <a:lnSpc>
                <a:spcPct val="100000"/>
              </a:lnSpc>
              <a:buAutoNum type="alphaLcPeriod"/>
              <a:defRPr sz="2250" baseline="0"/>
            </a:lvl7pPr>
            <a:lvl8pPr>
              <a:lnSpc>
                <a:spcPct val="100000"/>
              </a:lnSpc>
              <a:buAutoNum type="romanUcPeriod"/>
              <a:defRPr sz="2250" baseline="0"/>
            </a:lvl8pPr>
            <a:lvl9pPr>
              <a:lnSpc>
                <a:spcPct val="100000"/>
              </a:lnSpc>
              <a:defRPr sz="2250" baseline="0">
                <a:solidFill>
                  <a:schemeClr val="accent2"/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8" name="Inhaltsplatzhalter 4">
            <a:extLst>
              <a:ext uri="{FF2B5EF4-FFF2-40B4-BE49-F238E27FC236}">
                <a16:creationId xmlns:a16="http://schemas.microsoft.com/office/drawing/2014/main" id="{50DA91C7-2593-47A3-9DB7-00BD9CACF312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9285266" y="2897102"/>
            <a:ext cx="8143107" cy="6740943"/>
          </a:xfrm>
        </p:spPr>
        <p:txBody>
          <a:bodyPr/>
          <a:lstStyle>
            <a:lvl1pPr>
              <a:lnSpc>
                <a:spcPct val="100000"/>
              </a:lnSpc>
              <a:defRPr sz="2250"/>
            </a:lvl1pPr>
            <a:lvl2pPr>
              <a:lnSpc>
                <a:spcPct val="100000"/>
              </a:lnSpc>
              <a:defRPr sz="2250"/>
            </a:lvl2pPr>
            <a:lvl3pPr>
              <a:lnSpc>
                <a:spcPct val="100000"/>
              </a:lnSpc>
              <a:defRPr sz="2250"/>
            </a:lvl3pPr>
            <a:lvl4pPr>
              <a:lnSpc>
                <a:spcPct val="100000"/>
              </a:lnSpc>
              <a:defRPr sz="2250"/>
            </a:lvl4pPr>
            <a:lvl5pPr>
              <a:lnSpc>
                <a:spcPct val="100000"/>
              </a:lnSpc>
              <a:defRPr sz="2250"/>
            </a:lvl5pPr>
            <a:lvl6pPr>
              <a:lnSpc>
                <a:spcPct val="100000"/>
              </a:lnSpc>
              <a:defRPr sz="2250" baseline="0"/>
            </a:lvl6pPr>
            <a:lvl7pPr>
              <a:lnSpc>
                <a:spcPct val="100000"/>
              </a:lnSpc>
              <a:buAutoNum type="alphaLcPeriod"/>
              <a:defRPr sz="2250" baseline="0"/>
            </a:lvl7pPr>
            <a:lvl8pPr>
              <a:lnSpc>
                <a:spcPct val="100000"/>
              </a:lnSpc>
              <a:buAutoNum type="romanUcPeriod"/>
              <a:defRPr sz="2250" baseline="0"/>
            </a:lvl8pPr>
            <a:lvl9pPr>
              <a:lnSpc>
                <a:spcPct val="100000"/>
              </a:lnSpc>
              <a:defRPr sz="2250" baseline="0">
                <a:solidFill>
                  <a:schemeClr val="accent2"/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9" name="Bildplatzhalter 2">
            <a:extLst>
              <a:ext uri="{FF2B5EF4-FFF2-40B4-BE49-F238E27FC236}">
                <a16:creationId xmlns:a16="http://schemas.microsoft.com/office/drawing/2014/main" id="{160D74D6-0831-49A9-A1EF-8FBB78E516F4}"/>
              </a:ext>
            </a:extLst>
          </p:cNvPr>
          <p:cNvSpPr>
            <a:spLocks noGrp="1" noChangeAspect="1"/>
          </p:cNvSpPr>
          <p:nvPr>
            <p:ph type="pic" sz="quarter" idx="19"/>
          </p:nvPr>
        </p:nvSpPr>
        <p:spPr>
          <a:xfrm>
            <a:off x="15181971" y="1493044"/>
            <a:ext cx="2246400" cy="22464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2250"/>
            </a:lvl1pPr>
          </a:lstStyle>
          <a:p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559EA193-5D68-4F4B-B3EA-1C36415ADB8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59634" y="1493047"/>
            <a:ext cx="11232354" cy="842456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3000" spc="-150" baseline="0">
                <a:latin typeface="Umlaut Black" panose="00000A00000000000000" pitchFamily="2" charset="0"/>
              </a:defRPr>
            </a:lvl1pPr>
          </a:lstStyle>
          <a:p>
            <a:pPr lvl="0"/>
            <a:r>
              <a:rPr lang="en-GB" noProof="0"/>
              <a:t>Your extra-line.</a:t>
            </a:r>
            <a:br>
              <a:rPr lang="en-GB" noProof="0"/>
            </a:br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783308790"/>
      </p:ext>
    </p:extLst>
  </p:cSld>
  <p:clrMapOvr>
    <a:masterClrMapping/>
  </p:clrMapOvr>
  <p:hf hdr="0"/>
  <p:extLst>
    <p:ext uri="{DCECCB84-F9BA-43D5-87BE-67443E8EF086}">
      <p15:sldGuideLst xmlns:p15="http://schemas.microsoft.com/office/powerpoint/2012/main">
        <p15:guide id="1" pos="542" userDrawn="1">
          <p15:clr>
            <a:srgbClr val="547EBF"/>
          </p15:clr>
        </p15:guide>
        <p15:guide id="2" orient="horz" pos="1826" userDrawn="1">
          <p15:clr>
            <a:srgbClr val="547EBF"/>
          </p15:clr>
        </p15:guide>
        <p15:guide id="4" pos="5672" userDrawn="1">
          <p15:clr>
            <a:srgbClr val="A4A3A4"/>
          </p15:clr>
        </p15:guide>
        <p15:guide id="5" pos="5849" userDrawn="1">
          <p15:clr>
            <a:srgbClr val="A4A3A4"/>
          </p15:clr>
        </p15:guide>
        <p15:guide id="25" pos="9563" userDrawn="1">
          <p15:clr>
            <a:srgbClr val="A4A3A4"/>
          </p15:clr>
        </p15:guide>
        <p15:guide id="26" pos="10979" userDrawn="1">
          <p15:clr>
            <a:srgbClr val="547EBF"/>
          </p15:clr>
        </p15:guide>
        <p15:guide id="27" pos="11154" userDrawn="1">
          <p15:clr>
            <a:srgbClr val="A4A3A4"/>
          </p15:clr>
        </p15:guide>
        <p15:guide id="28" orient="horz" pos="941" userDrawn="1">
          <p15:clr>
            <a:srgbClr val="547EBF"/>
          </p15:clr>
        </p15:guide>
        <p15:guide id="29" orient="horz" pos="587" userDrawn="1">
          <p15:clr>
            <a:srgbClr val="A4A3A4"/>
          </p15:clr>
        </p15:guide>
        <p15:guide id="30" orient="horz" pos="1649" userDrawn="1">
          <p15:clr>
            <a:srgbClr val="547EBF"/>
          </p15:clr>
        </p15:guide>
        <p15:guide id="40" orient="horz" pos="6071" userDrawn="1">
          <p15:clr>
            <a:srgbClr val="A4A3A4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 refere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>
            <a:extLst>
              <a:ext uri="{FF2B5EF4-FFF2-40B4-BE49-F238E27FC236}">
                <a16:creationId xmlns:a16="http://schemas.microsoft.com/office/drawing/2014/main" id="{0FE47C7C-03A0-4BC5-ABFF-77C7D1B3E5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60405" y="1493102"/>
            <a:ext cx="13337997" cy="1123893"/>
          </a:xfrm>
        </p:spPr>
        <p:txBody>
          <a:bodyPr/>
          <a:lstStyle>
            <a:lvl1pPr>
              <a:defRPr/>
            </a:lvl1pPr>
          </a:lstStyle>
          <a:p>
            <a:r>
              <a:rPr lang="en-GB" noProof="0"/>
              <a:t>Headline.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F74D3C4F-CEF3-45E3-A0C6-ED2BD52D22D7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16027271" y="9777413"/>
            <a:ext cx="839129" cy="140495"/>
          </a:xfrm>
          <a:prstGeom prst="rect">
            <a:avLst/>
          </a:prstGeom>
        </p:spPr>
        <p:txBody>
          <a:bodyPr/>
          <a:lstStyle/>
          <a:p>
            <a:fld id="{8423D45C-CC2F-490E-B72C-E44893FEFFDC}" type="datetime5">
              <a:rPr lang="en-US" smtClean="0"/>
              <a:pPr/>
              <a:t>22-May-24</a:t>
            </a:fld>
            <a:endParaRPr lang="en-US" dirty="0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9DF10997-88B1-44A1-B5FC-EA1F08703E8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859632" y="9777411"/>
            <a:ext cx="6738939" cy="140496"/>
          </a:xfrm>
          <a:prstGeom prst="rect">
            <a:avLst/>
          </a:prstGeom>
        </p:spPr>
        <p:txBody>
          <a:bodyPr/>
          <a:lstStyle/>
          <a:p>
            <a:r>
              <a:rPr lang="en-US"/>
              <a:t>umlaut master</a:t>
            </a:r>
            <a:endParaRPr lang="en-US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18425FAD-7A44-474A-BE7F-227A4545A54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 </a:t>
            </a:r>
            <a:fld id="{88297537-EBEC-4AF2-8220-0B89E7D94141}" type="slidenum">
              <a:rPr lang="en-US" b="0" smtClean="0"/>
              <a:pPr/>
              <a:t>‹#›</a:t>
            </a:fld>
            <a:endParaRPr lang="en-US" b="0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0F7D3A4B-2CA7-4D7E-A6E3-C99BCED7E2A3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860402" y="2897984"/>
            <a:ext cx="8143107" cy="6740061"/>
          </a:xfrm>
        </p:spPr>
        <p:txBody>
          <a:bodyPr/>
          <a:lstStyle>
            <a:lvl1pPr>
              <a:lnSpc>
                <a:spcPct val="100000"/>
              </a:lnSpc>
              <a:defRPr sz="2250"/>
            </a:lvl1pPr>
            <a:lvl2pPr>
              <a:lnSpc>
                <a:spcPct val="100000"/>
              </a:lnSpc>
              <a:defRPr sz="2250"/>
            </a:lvl2pPr>
            <a:lvl3pPr>
              <a:lnSpc>
                <a:spcPct val="100000"/>
              </a:lnSpc>
              <a:defRPr sz="2250"/>
            </a:lvl3pPr>
            <a:lvl4pPr>
              <a:lnSpc>
                <a:spcPct val="100000"/>
              </a:lnSpc>
              <a:defRPr sz="2250"/>
            </a:lvl4pPr>
            <a:lvl5pPr>
              <a:lnSpc>
                <a:spcPct val="100000"/>
              </a:lnSpc>
              <a:defRPr sz="2250"/>
            </a:lvl5pPr>
            <a:lvl6pPr>
              <a:lnSpc>
                <a:spcPct val="100000"/>
              </a:lnSpc>
              <a:defRPr sz="2250" baseline="0"/>
            </a:lvl6pPr>
            <a:lvl7pPr>
              <a:lnSpc>
                <a:spcPct val="100000"/>
              </a:lnSpc>
              <a:buAutoNum type="alphaLcPeriod"/>
              <a:defRPr sz="2250" baseline="0"/>
            </a:lvl7pPr>
            <a:lvl8pPr>
              <a:lnSpc>
                <a:spcPct val="100000"/>
              </a:lnSpc>
              <a:buAutoNum type="romanUcPeriod"/>
              <a:defRPr sz="2250" baseline="0"/>
            </a:lvl8pPr>
            <a:lvl9pPr>
              <a:lnSpc>
                <a:spcPct val="100000"/>
              </a:lnSpc>
              <a:tabLst/>
              <a:defRPr sz="2250" baseline="0">
                <a:solidFill>
                  <a:schemeClr val="accent4"/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7798B813-FF00-4749-97D7-65A3A8E9CFE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284498" y="2897984"/>
            <a:ext cx="8143875" cy="6738938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2250"/>
            </a:lvl1pPr>
          </a:lstStyle>
          <a:p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85D1CB3A-2038-4EBE-ACAC-141900BF9080}"/>
              </a:ext>
            </a:extLst>
          </p:cNvPr>
          <p:cNvSpPr>
            <a:spLocks noGrp="1" noChangeAspect="1"/>
          </p:cNvSpPr>
          <p:nvPr>
            <p:ph type="pic" sz="quarter" idx="19"/>
          </p:nvPr>
        </p:nvSpPr>
        <p:spPr>
          <a:xfrm>
            <a:off x="14280697" y="1493099"/>
            <a:ext cx="3146904" cy="1123895"/>
          </a:xfrm>
        </p:spPr>
        <p:txBody>
          <a:bodyPr/>
          <a:lstStyle>
            <a:lvl1pPr>
              <a:defRPr sz="2250"/>
            </a:lvl1pPr>
          </a:lstStyle>
          <a:p>
            <a:r>
              <a:rPr lang="en-US" noProof="0"/>
              <a:t>Click icon to add picture</a:t>
            </a:r>
            <a:endParaRPr lang="en-GB" noProof="0"/>
          </a:p>
        </p:txBody>
      </p:sp>
      <p:pic>
        <p:nvPicPr>
          <p:cNvPr id="17" name="team">
            <a:extLst>
              <a:ext uri="{FF2B5EF4-FFF2-40B4-BE49-F238E27FC236}">
                <a16:creationId xmlns:a16="http://schemas.microsoft.com/office/drawing/2014/main" id="{6814A60D-E516-41CF-BD34-E3A6E2C44EF8}"/>
              </a:ext>
            </a:extLst>
          </p:cNvPr>
          <p:cNvPicPr>
            <a:picLocks/>
          </p:cNvPicPr>
          <p:nvPr userDrawn="1">
            <p:custDataLst>
              <p:tags r:id="rId1"/>
            </p:custDataLst>
          </p:nvPr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811600" y="-1595700"/>
            <a:ext cx="421200" cy="421200"/>
          </a:xfrm>
          <a:prstGeom prst="rect">
            <a:avLst/>
          </a:prstGeom>
        </p:spPr>
      </p:pic>
      <p:pic>
        <p:nvPicPr>
          <p:cNvPr id="18" name="Time">
            <a:extLst>
              <a:ext uri="{FF2B5EF4-FFF2-40B4-BE49-F238E27FC236}">
                <a16:creationId xmlns:a16="http://schemas.microsoft.com/office/drawing/2014/main" id="{3030D01F-4487-40BB-817D-5409D40FAAA7}"/>
              </a:ext>
            </a:extLst>
          </p:cNvPr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296939" y="-1595700"/>
            <a:ext cx="421200" cy="421200"/>
          </a:xfrm>
          <a:prstGeom prst="rect">
            <a:avLst/>
          </a:prstGeom>
        </p:spPr>
      </p:pic>
      <p:pic>
        <p:nvPicPr>
          <p:cNvPr id="19" name="worldwide">
            <a:extLst>
              <a:ext uri="{FF2B5EF4-FFF2-40B4-BE49-F238E27FC236}">
                <a16:creationId xmlns:a16="http://schemas.microsoft.com/office/drawing/2014/main" id="{60F7F6BC-60FD-438B-A2BE-9B331D31E62B}"/>
              </a:ext>
            </a:extLst>
          </p:cNvPr>
          <p:cNvPicPr>
            <a:picLocks/>
          </p:cNvPicPr>
          <p:nvPr userDrawn="1">
            <p:custDataLst>
              <p:tags r:id="rId3"/>
            </p:custDataLst>
          </p:nvPr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811600" y="-1174500"/>
            <a:ext cx="421200" cy="421200"/>
          </a:xfrm>
          <a:prstGeom prst="rect">
            <a:avLst/>
          </a:prstGeom>
        </p:spPr>
      </p:pic>
      <p:sp>
        <p:nvSpPr>
          <p:cNvPr id="21" name="Textplatzhalter 14">
            <a:extLst>
              <a:ext uri="{FF2B5EF4-FFF2-40B4-BE49-F238E27FC236}">
                <a16:creationId xmlns:a16="http://schemas.microsoft.com/office/drawing/2014/main" id="{6DDCA9F0-6A60-4000-A2A7-473DC3D7B79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846000" y="-1595699"/>
            <a:ext cx="1544400" cy="280800"/>
          </a:xfrm>
        </p:spPr>
        <p:txBody>
          <a:bodyPr/>
          <a:lstStyle>
            <a:lvl1pPr>
              <a:defRPr sz="1650"/>
            </a:lvl1pPr>
          </a:lstStyle>
          <a:p>
            <a:pPr lvl="0"/>
            <a:r>
              <a:rPr lang="de-DE" dirty="0" err="1"/>
              <a:t>duration</a:t>
            </a:r>
            <a:endParaRPr lang="en-GB" dirty="0"/>
          </a:p>
        </p:txBody>
      </p:sp>
      <p:sp>
        <p:nvSpPr>
          <p:cNvPr id="22" name="Textplatzhalter 14">
            <a:extLst>
              <a:ext uri="{FF2B5EF4-FFF2-40B4-BE49-F238E27FC236}">
                <a16:creationId xmlns:a16="http://schemas.microsoft.com/office/drawing/2014/main" id="{0CBDD205-80AB-4A0E-90DF-537A9BEB244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2232800" y="-1595700"/>
            <a:ext cx="1965600" cy="280799"/>
          </a:xfrm>
        </p:spPr>
        <p:txBody>
          <a:bodyPr/>
          <a:lstStyle>
            <a:lvl1pPr>
              <a:defRPr sz="1650"/>
            </a:lvl1pPr>
          </a:lstStyle>
          <a:p>
            <a:pPr lvl="0"/>
            <a:r>
              <a:rPr lang="de-DE" dirty="0" err="1"/>
              <a:t>number</a:t>
            </a:r>
            <a:r>
              <a:rPr lang="de-DE" dirty="0"/>
              <a:t> of </a:t>
            </a:r>
            <a:r>
              <a:rPr lang="de-DE" dirty="0" err="1"/>
              <a:t>people</a:t>
            </a:r>
            <a:endParaRPr lang="en-GB" dirty="0"/>
          </a:p>
        </p:txBody>
      </p:sp>
      <p:sp>
        <p:nvSpPr>
          <p:cNvPr id="23" name="Textplatzhalter 14">
            <a:extLst>
              <a:ext uri="{FF2B5EF4-FFF2-40B4-BE49-F238E27FC236}">
                <a16:creationId xmlns:a16="http://schemas.microsoft.com/office/drawing/2014/main" id="{2F09FEA8-BCA6-454A-B67B-AD5EDB61A88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2232800" y="-1174500"/>
            <a:ext cx="1965600" cy="280799"/>
          </a:xfrm>
        </p:spPr>
        <p:txBody>
          <a:bodyPr/>
          <a:lstStyle>
            <a:lvl1pPr>
              <a:defRPr sz="1650"/>
            </a:lvl1pPr>
          </a:lstStyle>
          <a:p>
            <a:pPr lvl="0"/>
            <a:r>
              <a:rPr lang="de-DE" dirty="0" err="1"/>
              <a:t>location</a:t>
            </a:r>
            <a:endParaRPr lang="en-GB" dirty="0"/>
          </a:p>
        </p:txBody>
      </p:sp>
      <p:sp>
        <p:nvSpPr>
          <p:cNvPr id="24" name="Textplatzhalter 14">
            <a:extLst>
              <a:ext uri="{FF2B5EF4-FFF2-40B4-BE49-F238E27FC236}">
                <a16:creationId xmlns:a16="http://schemas.microsoft.com/office/drawing/2014/main" id="{5A3E83AF-E03B-43C9-BF7A-37D3270090D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846000" y="-1174500"/>
            <a:ext cx="1544400" cy="279845"/>
          </a:xfrm>
        </p:spPr>
        <p:txBody>
          <a:bodyPr/>
          <a:lstStyle>
            <a:lvl1pPr>
              <a:defRPr sz="1650"/>
            </a:lvl1pPr>
          </a:lstStyle>
          <a:p>
            <a:pPr lvl="0"/>
            <a:r>
              <a:rPr lang="de-DE" dirty="0" err="1"/>
              <a:t>industry</a:t>
            </a:r>
            <a:endParaRPr lang="en-GB" dirty="0"/>
          </a:p>
        </p:txBody>
      </p:sp>
      <p:sp>
        <p:nvSpPr>
          <p:cNvPr id="25" name="Bildplatzhalter 19">
            <a:extLst>
              <a:ext uri="{FF2B5EF4-FFF2-40B4-BE49-F238E27FC236}">
                <a16:creationId xmlns:a16="http://schemas.microsoft.com/office/drawing/2014/main" id="{8501A682-E079-4A61-AD77-57BF53C8655A}"/>
              </a:ext>
            </a:extLst>
          </p:cNvPr>
          <p:cNvSpPr>
            <a:spLocks noGrp="1" noChangeAspect="1"/>
          </p:cNvSpPr>
          <p:nvPr>
            <p:ph type="pic" sz="quarter" idx="25"/>
          </p:nvPr>
        </p:nvSpPr>
        <p:spPr>
          <a:xfrm>
            <a:off x="9284493" y="-1174500"/>
            <a:ext cx="421482" cy="421200"/>
          </a:xfrm>
        </p:spPr>
        <p:txBody>
          <a:bodyPr/>
          <a:lstStyle>
            <a:lvl1pPr>
              <a:defRPr sz="902"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96AE409D-C115-4FE1-81C6-428026932CCB}"/>
              </a:ext>
            </a:extLst>
          </p:cNvPr>
          <p:cNvSpPr txBox="1"/>
          <p:nvPr userDrawn="1"/>
        </p:nvSpPr>
        <p:spPr>
          <a:xfrm>
            <a:off x="4186275" y="-1174500"/>
            <a:ext cx="5136357" cy="561600"/>
          </a:xfrm>
          <a:prstGeom prst="rect">
            <a:avLst/>
          </a:prstGeom>
          <a:noFill/>
        </p:spPr>
        <p:txBody>
          <a:bodyPr wrap="none" lIns="140400" tIns="70200" rIns="140400" bIns="70200" rtlCol="0" anchor="ctr" anchorCtr="0">
            <a:noAutofit/>
          </a:bodyPr>
          <a:lstStyle/>
          <a:p>
            <a:pPr algn="l">
              <a:buNone/>
            </a:pPr>
            <a:r>
              <a:rPr lang="de-DE" sz="1650" dirty="0"/>
              <a:t>These </a:t>
            </a:r>
            <a:r>
              <a:rPr lang="de-DE" sz="1650" dirty="0" err="1"/>
              <a:t>elements</a:t>
            </a:r>
            <a:r>
              <a:rPr lang="de-DE" sz="1650" dirty="0"/>
              <a:t> </a:t>
            </a:r>
            <a:r>
              <a:rPr lang="de-DE" sz="1650" dirty="0" err="1"/>
              <a:t>are</a:t>
            </a:r>
            <a:r>
              <a:rPr lang="de-DE" sz="1650" dirty="0"/>
              <a:t> </a:t>
            </a:r>
            <a:r>
              <a:rPr lang="de-DE" sz="1650" dirty="0" err="1"/>
              <a:t>used</a:t>
            </a:r>
            <a:r>
              <a:rPr lang="de-DE" sz="1650" dirty="0"/>
              <a:t> in alternative </a:t>
            </a:r>
            <a:r>
              <a:rPr lang="de-DE" sz="1650" dirty="0" err="1"/>
              <a:t>layouts</a:t>
            </a:r>
            <a:r>
              <a:rPr lang="de-DE" sz="1650" dirty="0"/>
              <a:t> </a:t>
            </a:r>
            <a:r>
              <a:rPr lang="de-DE" sz="1650" dirty="0" err="1"/>
              <a:t>only</a:t>
            </a:r>
            <a:r>
              <a:rPr lang="de-DE" sz="165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49853039"/>
      </p:ext>
    </p:extLst>
  </p:cSld>
  <p:clrMapOvr>
    <a:masterClrMapping/>
  </p:clrMapOvr>
  <p:hf hdr="0"/>
  <p:extLst>
    <p:ext uri="{DCECCB84-F9BA-43D5-87BE-67443E8EF086}">
      <p15:sldGuideLst xmlns:p15="http://schemas.microsoft.com/office/powerpoint/2012/main">
        <p15:guide id="1" pos="542" userDrawn="1">
          <p15:clr>
            <a:srgbClr val="547EBF"/>
          </p15:clr>
        </p15:guide>
        <p15:guide id="2" pos="10979" userDrawn="1">
          <p15:clr>
            <a:srgbClr val="547EBF"/>
          </p15:clr>
        </p15:guide>
        <p15:guide id="4" orient="horz" pos="941" userDrawn="1">
          <p15:clr>
            <a:srgbClr val="547EBF"/>
          </p15:clr>
        </p15:guide>
        <p15:guide id="6" orient="horz" pos="1649" userDrawn="1">
          <p15:clr>
            <a:srgbClr val="547EBF"/>
          </p15:clr>
        </p15:guide>
        <p15:guide id="7" orient="horz" pos="1826" userDrawn="1">
          <p15:clr>
            <a:srgbClr val="547EBF"/>
          </p15:clr>
        </p15:guide>
        <p15:guide id="8" orient="horz" pos="6071" userDrawn="1">
          <p15:clr>
            <a:srgbClr val="547EBF"/>
          </p15:clr>
        </p15:guide>
        <p15:guide id="9" pos="5672" userDrawn="1">
          <p15:clr>
            <a:srgbClr val="547EBF"/>
          </p15:clr>
        </p15:guide>
        <p15:guide id="10" pos="5849" userDrawn="1">
          <p15:clr>
            <a:srgbClr val="547EBF"/>
          </p15:clr>
        </p15:guide>
        <p15:guide id="11" pos="8945" userDrawn="1">
          <p15:clr>
            <a:srgbClr val="547EBF"/>
          </p15:clr>
        </p15:guide>
        <p15:guide id="12" pos="8994" userDrawn="1">
          <p15:clr>
            <a:srgbClr val="547EBF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 referenc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>
            <a:extLst>
              <a:ext uri="{FF2B5EF4-FFF2-40B4-BE49-F238E27FC236}">
                <a16:creationId xmlns:a16="http://schemas.microsoft.com/office/drawing/2014/main" id="{0FE47C7C-03A0-4BC5-ABFF-77C7D1B3E5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60405" y="1493102"/>
            <a:ext cx="13337997" cy="1123893"/>
          </a:xfrm>
        </p:spPr>
        <p:txBody>
          <a:bodyPr/>
          <a:lstStyle>
            <a:lvl1pPr>
              <a:defRPr/>
            </a:lvl1pPr>
          </a:lstStyle>
          <a:p>
            <a:r>
              <a:rPr lang="en-GB" noProof="0"/>
              <a:t>Headline.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F74D3C4F-CEF3-45E3-A0C6-ED2BD52D22D7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16027271" y="9777413"/>
            <a:ext cx="839129" cy="140495"/>
          </a:xfrm>
          <a:prstGeom prst="rect">
            <a:avLst/>
          </a:prstGeom>
        </p:spPr>
        <p:txBody>
          <a:bodyPr/>
          <a:lstStyle/>
          <a:p>
            <a:fld id="{1DBCFD4E-9D7C-4097-BAD8-63C7640750BA}" type="datetime5">
              <a:rPr lang="en-US" smtClean="0"/>
              <a:pPr/>
              <a:t>22-May-24</a:t>
            </a:fld>
            <a:endParaRPr lang="en-US" dirty="0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9DF10997-88B1-44A1-B5FC-EA1F08703E8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859632" y="9777411"/>
            <a:ext cx="6738939" cy="140496"/>
          </a:xfrm>
          <a:prstGeom prst="rect">
            <a:avLst/>
          </a:prstGeom>
        </p:spPr>
        <p:txBody>
          <a:bodyPr/>
          <a:lstStyle/>
          <a:p>
            <a:r>
              <a:rPr lang="en-US"/>
              <a:t>umlaut master</a:t>
            </a:r>
            <a:endParaRPr lang="en-US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18425FAD-7A44-474A-BE7F-227A4545A54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 </a:t>
            </a:r>
            <a:fld id="{88297537-EBEC-4AF2-8220-0B89E7D94141}" type="slidenum">
              <a:rPr lang="en-US" b="0" smtClean="0"/>
              <a:pPr/>
              <a:t>‹#›</a:t>
            </a:fld>
            <a:endParaRPr lang="en-US" b="0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0F7D3A4B-2CA7-4D7E-A6E3-C99BCED7E2A3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860402" y="2897984"/>
            <a:ext cx="8143107" cy="6740061"/>
          </a:xfrm>
        </p:spPr>
        <p:txBody>
          <a:bodyPr/>
          <a:lstStyle>
            <a:lvl1pPr>
              <a:lnSpc>
                <a:spcPct val="100000"/>
              </a:lnSpc>
              <a:defRPr sz="2250"/>
            </a:lvl1pPr>
            <a:lvl2pPr>
              <a:lnSpc>
                <a:spcPct val="100000"/>
              </a:lnSpc>
              <a:defRPr sz="2250"/>
            </a:lvl2pPr>
            <a:lvl3pPr>
              <a:lnSpc>
                <a:spcPct val="100000"/>
              </a:lnSpc>
              <a:defRPr sz="2250"/>
            </a:lvl3pPr>
            <a:lvl4pPr>
              <a:lnSpc>
                <a:spcPct val="100000"/>
              </a:lnSpc>
              <a:defRPr sz="2250"/>
            </a:lvl4pPr>
            <a:lvl5pPr>
              <a:lnSpc>
                <a:spcPct val="100000"/>
              </a:lnSpc>
              <a:defRPr sz="2250"/>
            </a:lvl5pPr>
            <a:lvl6pPr>
              <a:lnSpc>
                <a:spcPct val="100000"/>
              </a:lnSpc>
              <a:defRPr sz="2250" baseline="0"/>
            </a:lvl6pPr>
            <a:lvl7pPr>
              <a:lnSpc>
                <a:spcPct val="100000"/>
              </a:lnSpc>
              <a:buAutoNum type="alphaLcPeriod"/>
              <a:defRPr sz="2250" baseline="0"/>
            </a:lvl7pPr>
            <a:lvl8pPr>
              <a:lnSpc>
                <a:spcPct val="100000"/>
              </a:lnSpc>
              <a:buAutoNum type="romanUcPeriod"/>
              <a:defRPr sz="2250" baseline="0"/>
            </a:lvl8pPr>
            <a:lvl9pPr>
              <a:lnSpc>
                <a:spcPct val="100000"/>
              </a:lnSpc>
              <a:tabLst/>
              <a:defRPr sz="2250" baseline="0">
                <a:solidFill>
                  <a:schemeClr val="accent4"/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de-DE" noProof="0" dirty="0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7798B813-FF00-4749-97D7-65A3A8E9CFE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284498" y="5143502"/>
            <a:ext cx="8143875" cy="449342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225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85D1CB3A-2038-4EBE-ACAC-141900BF9080}"/>
              </a:ext>
            </a:extLst>
          </p:cNvPr>
          <p:cNvSpPr>
            <a:spLocks noGrp="1" noChangeAspect="1"/>
          </p:cNvSpPr>
          <p:nvPr>
            <p:ph type="pic" sz="quarter" idx="19"/>
          </p:nvPr>
        </p:nvSpPr>
        <p:spPr>
          <a:xfrm>
            <a:off x="14280697" y="1493099"/>
            <a:ext cx="3146904" cy="1123895"/>
          </a:xfrm>
        </p:spPr>
        <p:txBody>
          <a:bodyPr/>
          <a:lstStyle>
            <a:lvl1pPr>
              <a:defRPr sz="2250"/>
            </a:lvl1pPr>
          </a:lstStyle>
          <a:p>
            <a:r>
              <a:rPr lang="en-US" noProof="0"/>
              <a:t>Click icon to add picture</a:t>
            </a:r>
            <a:endParaRPr lang="en-GB" noProof="0"/>
          </a:p>
        </p:txBody>
      </p:sp>
      <p:pic>
        <p:nvPicPr>
          <p:cNvPr id="12" name="team">
            <a:extLst>
              <a:ext uri="{FF2B5EF4-FFF2-40B4-BE49-F238E27FC236}">
                <a16:creationId xmlns:a16="http://schemas.microsoft.com/office/drawing/2014/main" id="{B36A6A7D-815C-4E9A-A479-6064487679CD}"/>
              </a:ext>
            </a:extLst>
          </p:cNvPr>
          <p:cNvPicPr>
            <a:picLocks/>
          </p:cNvPicPr>
          <p:nvPr userDrawn="1">
            <p:custDataLst>
              <p:tags r:id="rId1"/>
            </p:custDataLst>
          </p:nvPr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496400" y="2897100"/>
            <a:ext cx="842400" cy="842400"/>
          </a:xfrm>
          <a:prstGeom prst="rect">
            <a:avLst/>
          </a:prstGeom>
        </p:spPr>
      </p:pic>
      <p:pic>
        <p:nvPicPr>
          <p:cNvPr id="13" name="Time">
            <a:extLst>
              <a:ext uri="{FF2B5EF4-FFF2-40B4-BE49-F238E27FC236}">
                <a16:creationId xmlns:a16="http://schemas.microsoft.com/office/drawing/2014/main" id="{A72AB93F-7EFF-4923-B00F-DD5982756319}"/>
              </a:ext>
            </a:extLst>
          </p:cNvPr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284400" y="2897100"/>
            <a:ext cx="842400" cy="842400"/>
          </a:xfrm>
          <a:prstGeom prst="rect">
            <a:avLst/>
          </a:prstGeom>
        </p:spPr>
      </p:pic>
      <p:pic>
        <p:nvPicPr>
          <p:cNvPr id="14" name="worldwide">
            <a:extLst>
              <a:ext uri="{FF2B5EF4-FFF2-40B4-BE49-F238E27FC236}">
                <a16:creationId xmlns:a16="http://schemas.microsoft.com/office/drawing/2014/main" id="{C3988B68-8C5C-489F-843D-2E19E58F3C68}"/>
              </a:ext>
            </a:extLst>
          </p:cNvPr>
          <p:cNvPicPr>
            <a:picLocks/>
          </p:cNvPicPr>
          <p:nvPr userDrawn="1">
            <p:custDataLst>
              <p:tags r:id="rId3"/>
            </p:custDataLst>
          </p:nvPr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3496400" y="4020300"/>
            <a:ext cx="842400" cy="842400"/>
          </a:xfrm>
          <a:prstGeom prst="rect">
            <a:avLst/>
          </a:prstGeom>
        </p:spPr>
      </p:pic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6877A72C-A59E-4B58-AE20-6A27431EB54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267200" y="3037500"/>
            <a:ext cx="2948400" cy="561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 dirty="0" err="1"/>
              <a:t>duration</a:t>
            </a:r>
            <a:endParaRPr lang="en-GB" dirty="0"/>
          </a:p>
        </p:txBody>
      </p:sp>
      <p:sp>
        <p:nvSpPr>
          <p:cNvPr id="16" name="Textplatzhalter 14">
            <a:extLst>
              <a:ext uri="{FF2B5EF4-FFF2-40B4-BE49-F238E27FC236}">
                <a16:creationId xmlns:a16="http://schemas.microsoft.com/office/drawing/2014/main" id="{243D1DDE-9B29-457C-96EB-60200C1CEB5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4478431" y="3037500"/>
            <a:ext cx="2949171" cy="561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 dirty="0" err="1"/>
              <a:t>number</a:t>
            </a:r>
            <a:r>
              <a:rPr lang="de-DE" dirty="0"/>
              <a:t> of </a:t>
            </a:r>
            <a:r>
              <a:rPr lang="de-DE" dirty="0" err="1"/>
              <a:t>people</a:t>
            </a:r>
            <a:endParaRPr lang="en-GB" dirty="0"/>
          </a:p>
        </p:txBody>
      </p:sp>
      <p:sp>
        <p:nvSpPr>
          <p:cNvPr id="17" name="Textplatzhalter 14">
            <a:extLst>
              <a:ext uri="{FF2B5EF4-FFF2-40B4-BE49-F238E27FC236}">
                <a16:creationId xmlns:a16="http://schemas.microsoft.com/office/drawing/2014/main" id="{938C3678-3C8F-439B-86C4-CA5029F7183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4478434" y="4160702"/>
            <a:ext cx="2949171" cy="561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 dirty="0" err="1"/>
              <a:t>location</a:t>
            </a:r>
            <a:endParaRPr lang="en-GB" dirty="0"/>
          </a:p>
        </p:txBody>
      </p:sp>
      <p:sp>
        <p:nvSpPr>
          <p:cNvPr id="18" name="Textplatzhalter 14">
            <a:extLst>
              <a:ext uri="{FF2B5EF4-FFF2-40B4-BE49-F238E27FC236}">
                <a16:creationId xmlns:a16="http://schemas.microsoft.com/office/drawing/2014/main" id="{5CD1982B-B97F-4CA6-84E4-0756617415A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0267200" y="4160702"/>
            <a:ext cx="2948400" cy="55968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 dirty="0" err="1"/>
              <a:t>industry</a:t>
            </a:r>
            <a:endParaRPr lang="en-GB" dirty="0"/>
          </a:p>
        </p:txBody>
      </p:sp>
      <p:sp>
        <p:nvSpPr>
          <p:cNvPr id="20" name="Bildplatzhalter 19">
            <a:extLst>
              <a:ext uri="{FF2B5EF4-FFF2-40B4-BE49-F238E27FC236}">
                <a16:creationId xmlns:a16="http://schemas.microsoft.com/office/drawing/2014/main" id="{09637564-EF48-475F-BE4C-15D55DD19C84}"/>
              </a:ext>
            </a:extLst>
          </p:cNvPr>
          <p:cNvSpPr>
            <a:spLocks noGrp="1" noChangeAspect="1"/>
          </p:cNvSpPr>
          <p:nvPr>
            <p:ph type="pic" sz="quarter" idx="25"/>
          </p:nvPr>
        </p:nvSpPr>
        <p:spPr>
          <a:xfrm>
            <a:off x="9284498" y="4020300"/>
            <a:ext cx="842963" cy="842400"/>
          </a:xfrm>
        </p:spPr>
        <p:txBody>
          <a:bodyPr/>
          <a:lstStyle>
            <a:lvl1pPr>
              <a:defRPr sz="902"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58418319"/>
      </p:ext>
    </p:extLst>
  </p:cSld>
  <p:clrMapOvr>
    <a:masterClrMapping/>
  </p:clrMapOvr>
  <p:hf hdr="0"/>
  <p:extLst>
    <p:ext uri="{DCECCB84-F9BA-43D5-87BE-67443E8EF086}">
      <p15:sldGuideLst xmlns:p15="http://schemas.microsoft.com/office/powerpoint/2012/main">
        <p15:guide id="1" pos="542" userDrawn="1">
          <p15:clr>
            <a:srgbClr val="547EBF"/>
          </p15:clr>
        </p15:guide>
        <p15:guide id="2" pos="10979" userDrawn="1">
          <p15:clr>
            <a:srgbClr val="547EBF"/>
          </p15:clr>
        </p15:guide>
        <p15:guide id="4" orient="horz" pos="941" userDrawn="1">
          <p15:clr>
            <a:srgbClr val="547EBF"/>
          </p15:clr>
        </p15:guide>
        <p15:guide id="6" orient="horz" pos="1649" userDrawn="1">
          <p15:clr>
            <a:srgbClr val="547EBF"/>
          </p15:clr>
        </p15:guide>
        <p15:guide id="7" orient="horz" pos="1826" userDrawn="1">
          <p15:clr>
            <a:srgbClr val="547EBF"/>
          </p15:clr>
        </p15:guide>
        <p15:guide id="8" orient="horz" pos="6071" userDrawn="1">
          <p15:clr>
            <a:srgbClr val="547EBF"/>
          </p15:clr>
        </p15:guide>
        <p15:guide id="9" pos="5672" userDrawn="1">
          <p15:clr>
            <a:srgbClr val="547EBF"/>
          </p15:clr>
        </p15:guide>
        <p15:guide id="10" pos="5849" userDrawn="1">
          <p15:clr>
            <a:srgbClr val="547EBF"/>
          </p15:clr>
        </p15:guide>
        <p15:guide id="11" pos="8945" userDrawn="1">
          <p15:clr>
            <a:srgbClr val="547EBF"/>
          </p15:clr>
        </p15:guide>
        <p15:guide id="12" pos="8994" userDrawn="1">
          <p15:clr>
            <a:srgbClr val="547EBF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56236E7B-E81D-4328-B61F-C40B97F3DA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noProof="0"/>
              <a:t>Headline.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F55888A-5D91-4E78-B70E-D3111BA0356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027271" y="9777413"/>
            <a:ext cx="839129" cy="140495"/>
          </a:xfrm>
          <a:prstGeom prst="rect">
            <a:avLst/>
          </a:prstGeom>
        </p:spPr>
        <p:txBody>
          <a:bodyPr/>
          <a:lstStyle/>
          <a:p>
            <a:fld id="{940D553D-C4C7-4CCF-B2C5-041325059FC2}" type="datetime5">
              <a:rPr lang="en-US" smtClean="0"/>
              <a:pPr/>
              <a:t>22-May-24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4E90CD-B0B2-41C4-95DF-BDD13F5E11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9632" y="9777411"/>
            <a:ext cx="6738939" cy="140496"/>
          </a:xfrm>
          <a:prstGeom prst="rect">
            <a:avLst/>
          </a:prstGeom>
        </p:spPr>
        <p:txBody>
          <a:bodyPr/>
          <a:lstStyle/>
          <a:p>
            <a:r>
              <a:rPr lang="en-GB" noProof="0"/>
              <a:t>umlaut master</a:t>
            </a:r>
            <a:endParaRPr lang="en-GB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C0A971-15D1-4AC6-BF13-F060524004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noProof="0"/>
              <a:t> </a:t>
            </a:r>
            <a:fld id="{88297537-EBEC-4AF2-8220-0B89E7D94141}" type="slidenum">
              <a:rPr lang="en-GB" b="0" noProof="0" smtClean="0"/>
              <a:pPr/>
              <a:t>‹#›</a:t>
            </a:fld>
            <a:endParaRPr lang="en-GB" b="0" noProof="0" dirty="0"/>
          </a:p>
        </p:txBody>
      </p:sp>
      <p:sp>
        <p:nvSpPr>
          <p:cNvPr id="7" name="picture placeholder 1">
            <a:extLst>
              <a:ext uri="{FF2B5EF4-FFF2-40B4-BE49-F238E27FC236}">
                <a16:creationId xmlns:a16="http://schemas.microsoft.com/office/drawing/2014/main" id="{3D0C3AEF-7FE2-4491-9200-411FC40BD401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862014" y="2897983"/>
            <a:ext cx="2807493" cy="2807495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 sz="2250"/>
            </a:lvl1pPr>
          </a:lstStyle>
          <a:p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ED8637BF-FE94-49BB-82CB-BDAC32F307E1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9286878" y="2897983"/>
            <a:ext cx="2807493" cy="2807495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 sz="2250"/>
            </a:lvl1pPr>
          </a:lstStyle>
          <a:p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48BEDFDE-9604-45FC-95C7-6F067B965563}"/>
              </a:ext>
            </a:extLst>
          </p:cNvPr>
          <p:cNvSpPr>
            <a:spLocks noGrp="1" noChangeAspect="1"/>
          </p:cNvSpPr>
          <p:nvPr>
            <p:ph type="pic" sz="quarter" idx="15"/>
          </p:nvPr>
        </p:nvSpPr>
        <p:spPr>
          <a:xfrm>
            <a:off x="862016" y="6687901"/>
            <a:ext cx="2807493" cy="2807495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 sz="2250"/>
            </a:lvl1pPr>
          </a:lstStyle>
          <a:p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13" name="picture placeholder 4">
            <a:extLst>
              <a:ext uri="{FF2B5EF4-FFF2-40B4-BE49-F238E27FC236}">
                <a16:creationId xmlns:a16="http://schemas.microsoft.com/office/drawing/2014/main" id="{861A93CF-0052-4A16-B962-9CB74A85D19C}"/>
              </a:ext>
            </a:extLst>
          </p:cNvPr>
          <p:cNvSpPr>
            <a:spLocks noGrp="1" noChangeAspect="1"/>
          </p:cNvSpPr>
          <p:nvPr>
            <p:ph type="pic" sz="quarter" idx="16"/>
          </p:nvPr>
        </p:nvSpPr>
        <p:spPr>
          <a:xfrm>
            <a:off x="9284496" y="6689090"/>
            <a:ext cx="2807493" cy="2807495"/>
          </a:xfrm>
          <a:prstGeom prst="ellipse">
            <a:avLst/>
          </a:prstGeom>
          <a:solidFill>
            <a:schemeClr val="bg2"/>
          </a:solidFill>
        </p:spPr>
        <p:txBody>
          <a:bodyPr/>
          <a:lstStyle>
            <a:lvl1pPr>
              <a:defRPr sz="2250"/>
            </a:lvl1pPr>
          </a:lstStyle>
          <a:p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15" name="name placeholder 1">
            <a:extLst>
              <a:ext uri="{FF2B5EF4-FFF2-40B4-BE49-F238E27FC236}">
                <a16:creationId xmlns:a16="http://schemas.microsoft.com/office/drawing/2014/main" id="{4440BD5C-A22D-4D54-B812-4B46D9DC066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949202" y="3318302"/>
            <a:ext cx="5054307" cy="420881"/>
          </a:xfrm>
        </p:spPr>
        <p:txBody>
          <a:bodyPr anchor="b"/>
          <a:lstStyle>
            <a:lvl1pPr>
              <a:defRPr sz="3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7" name="address placeholder 1">
            <a:extLst>
              <a:ext uri="{FF2B5EF4-FFF2-40B4-BE49-F238E27FC236}">
                <a16:creationId xmlns:a16="http://schemas.microsoft.com/office/drawing/2014/main" id="{04BA7E4C-9D8B-478C-B524-CD1875C82AB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948115" y="3879904"/>
            <a:ext cx="5055395" cy="1403999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2250">
                <a:latin typeface="Tilde Light" panose="00000400000000000000" pitchFamily="2" charset="0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2250"/>
            </a:lvl2pPr>
            <a:lvl3pPr>
              <a:defRPr sz="2250"/>
            </a:lvl3pPr>
            <a:lvl4pPr>
              <a:defRPr sz="2250"/>
            </a:lvl4pPr>
            <a:lvl5pPr>
              <a:defRPr sz="225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9" name="name placeholder 2">
            <a:extLst>
              <a:ext uri="{FF2B5EF4-FFF2-40B4-BE49-F238E27FC236}">
                <a16:creationId xmlns:a16="http://schemas.microsoft.com/office/drawing/2014/main" id="{CF2C3638-89A6-400B-85E7-A65EA47944A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374064" y="3326556"/>
            <a:ext cx="5054310" cy="412626"/>
          </a:xfrm>
        </p:spPr>
        <p:txBody>
          <a:bodyPr anchor="b"/>
          <a:lstStyle>
            <a:lvl1pPr>
              <a:defRPr sz="3000">
                <a:latin typeface="Tilde" panose="00000500000000000000" pitchFamily="2" charset="0"/>
              </a:defRPr>
            </a:lvl1pPr>
            <a:lvl2pPr marL="0" indent="0">
              <a:buNone/>
              <a:defRPr>
                <a:latin typeface="Tilde" panose="00000500000000000000" pitchFamily="2" charset="0"/>
              </a:defRPr>
            </a:lvl2pPr>
            <a:lvl3pPr>
              <a:defRPr>
                <a:latin typeface="Tilde" panose="00000500000000000000" pitchFamily="2" charset="0"/>
              </a:defRPr>
            </a:lvl3pPr>
            <a:lvl4pPr>
              <a:defRPr>
                <a:latin typeface="Tilde" panose="00000500000000000000" pitchFamily="2" charset="0"/>
              </a:defRPr>
            </a:lvl4pPr>
            <a:lvl5pPr>
              <a:defRPr>
                <a:latin typeface="Tilde" panose="00000500000000000000" pitchFamily="2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1" name="address placeholder 2">
            <a:extLst>
              <a:ext uri="{FF2B5EF4-FFF2-40B4-BE49-F238E27FC236}">
                <a16:creationId xmlns:a16="http://schemas.microsoft.com/office/drawing/2014/main" id="{977E5F62-5B46-492C-B5D2-7F38D29572B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372979" y="3879902"/>
            <a:ext cx="5055395" cy="1403999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2250"/>
            </a:lvl1pPr>
            <a:lvl2pPr marL="0" indent="0">
              <a:buNone/>
              <a:defRPr/>
            </a:lvl2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2" name="name placeholder 3">
            <a:extLst>
              <a:ext uri="{FF2B5EF4-FFF2-40B4-BE49-F238E27FC236}">
                <a16:creationId xmlns:a16="http://schemas.microsoft.com/office/drawing/2014/main" id="{EF8F9F8C-00E1-4860-9502-624B44D8A85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949200" y="7109165"/>
            <a:ext cx="5054310" cy="412626"/>
          </a:xfrm>
        </p:spPr>
        <p:txBody>
          <a:bodyPr anchor="b"/>
          <a:lstStyle>
            <a:lvl1pPr>
              <a:defRPr sz="3000">
                <a:latin typeface="Tilde" panose="00000500000000000000" pitchFamily="2" charset="0"/>
              </a:defRPr>
            </a:lvl1pPr>
            <a:lvl2pPr marL="0" indent="0">
              <a:buNone/>
              <a:defRPr>
                <a:latin typeface="Tilde" panose="00000500000000000000" pitchFamily="2" charset="0"/>
              </a:defRPr>
            </a:lvl2pPr>
            <a:lvl3pPr>
              <a:defRPr>
                <a:latin typeface="Tilde" panose="00000500000000000000" pitchFamily="2" charset="0"/>
              </a:defRPr>
            </a:lvl3pPr>
            <a:lvl4pPr>
              <a:defRPr>
                <a:latin typeface="Tilde" panose="00000500000000000000" pitchFamily="2" charset="0"/>
              </a:defRPr>
            </a:lvl4pPr>
            <a:lvl5pPr>
              <a:defRPr>
                <a:latin typeface="Tilde" panose="00000500000000000000" pitchFamily="2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3" name="address placeholder 3">
            <a:extLst>
              <a:ext uri="{FF2B5EF4-FFF2-40B4-BE49-F238E27FC236}">
                <a16:creationId xmlns:a16="http://schemas.microsoft.com/office/drawing/2014/main" id="{87A1F827-CE0D-4A40-9FA0-33795AA5AF1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948115" y="7645513"/>
            <a:ext cx="5055395" cy="1403999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2250"/>
            </a:lvl1pPr>
            <a:lvl2pPr marL="0" indent="0">
              <a:buNone/>
              <a:defRPr/>
            </a:lvl2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4" name="name placeholder 4">
            <a:extLst>
              <a:ext uri="{FF2B5EF4-FFF2-40B4-BE49-F238E27FC236}">
                <a16:creationId xmlns:a16="http://schemas.microsoft.com/office/drawing/2014/main" id="{BF8080C0-3DE3-4D66-B8D5-9BE0C5C532A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2374064" y="7109165"/>
            <a:ext cx="5054310" cy="412626"/>
          </a:xfrm>
        </p:spPr>
        <p:txBody>
          <a:bodyPr anchor="b"/>
          <a:lstStyle>
            <a:lvl1pPr>
              <a:defRPr sz="3000">
                <a:latin typeface="Tilde" panose="00000500000000000000" pitchFamily="2" charset="0"/>
              </a:defRPr>
            </a:lvl1pPr>
            <a:lvl2pPr marL="0" indent="0">
              <a:buNone/>
              <a:defRPr>
                <a:latin typeface="Tilde" panose="00000500000000000000" pitchFamily="2" charset="0"/>
              </a:defRPr>
            </a:lvl2pPr>
            <a:lvl3pPr>
              <a:defRPr>
                <a:latin typeface="Tilde" panose="00000500000000000000" pitchFamily="2" charset="0"/>
              </a:defRPr>
            </a:lvl3pPr>
            <a:lvl4pPr>
              <a:defRPr>
                <a:latin typeface="Tilde" panose="00000500000000000000" pitchFamily="2" charset="0"/>
              </a:defRPr>
            </a:lvl4pPr>
            <a:lvl5pPr>
              <a:defRPr>
                <a:latin typeface="Tilde" panose="00000500000000000000" pitchFamily="2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5" name="address placeholder 4">
            <a:extLst>
              <a:ext uri="{FF2B5EF4-FFF2-40B4-BE49-F238E27FC236}">
                <a16:creationId xmlns:a16="http://schemas.microsoft.com/office/drawing/2014/main" id="{9A0A5F17-FEF4-4217-82E1-6E254C8EAFE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2368176" y="7645513"/>
            <a:ext cx="5055395" cy="1403999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2250"/>
            </a:lvl1pPr>
            <a:lvl2pPr marL="0" indent="0">
              <a:buNone/>
              <a:defRPr/>
            </a:lvl2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6" name="picture placeholder 5">
            <a:extLst>
              <a:ext uri="{FF2B5EF4-FFF2-40B4-BE49-F238E27FC236}">
                <a16:creationId xmlns:a16="http://schemas.microsoft.com/office/drawing/2014/main" id="{DE4F0735-71FD-4AED-AAAB-C8FD98D8548C}"/>
              </a:ext>
            </a:extLst>
          </p:cNvPr>
          <p:cNvSpPr>
            <a:spLocks noGrp="1" noChangeAspect="1"/>
          </p:cNvSpPr>
          <p:nvPr>
            <p:ph type="pic" sz="quarter" idx="25"/>
          </p:nvPr>
        </p:nvSpPr>
        <p:spPr>
          <a:xfrm>
            <a:off x="859635" y="10759504"/>
            <a:ext cx="2807493" cy="2807495"/>
          </a:xfrm>
          <a:prstGeom prst="ellipse">
            <a:avLst/>
          </a:prstGeom>
          <a:solidFill>
            <a:schemeClr val="bg2"/>
          </a:solidFill>
        </p:spPr>
        <p:txBody>
          <a:bodyPr/>
          <a:lstStyle>
            <a:lvl1pPr>
              <a:defRPr sz="225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27" name="picture placeholder 6">
            <a:extLst>
              <a:ext uri="{FF2B5EF4-FFF2-40B4-BE49-F238E27FC236}">
                <a16:creationId xmlns:a16="http://schemas.microsoft.com/office/drawing/2014/main" id="{E5FAE76D-04A1-4BF9-8EE3-2E6B14B76B8E}"/>
              </a:ext>
            </a:extLst>
          </p:cNvPr>
          <p:cNvSpPr>
            <a:spLocks noGrp="1" noChangeAspect="1"/>
          </p:cNvSpPr>
          <p:nvPr>
            <p:ph type="pic" sz="quarter" idx="26"/>
          </p:nvPr>
        </p:nvSpPr>
        <p:spPr>
          <a:xfrm>
            <a:off x="9284496" y="10759504"/>
            <a:ext cx="2807493" cy="2807495"/>
          </a:xfrm>
          <a:prstGeom prst="ellipse">
            <a:avLst/>
          </a:prstGeom>
          <a:solidFill>
            <a:schemeClr val="bg2"/>
          </a:solidFill>
        </p:spPr>
        <p:txBody>
          <a:bodyPr/>
          <a:lstStyle>
            <a:lvl1pPr>
              <a:defRPr sz="225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28" name="name placeholder 5">
            <a:extLst>
              <a:ext uri="{FF2B5EF4-FFF2-40B4-BE49-F238E27FC236}">
                <a16:creationId xmlns:a16="http://schemas.microsoft.com/office/drawing/2014/main" id="{8339841D-5923-498D-9F59-1FCA4A01BCD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948112" y="10969907"/>
            <a:ext cx="5054307" cy="421206"/>
          </a:xfrm>
        </p:spPr>
        <p:txBody>
          <a:bodyPr anchor="b"/>
          <a:lstStyle>
            <a:lvl1pPr>
              <a:defRPr sz="2250">
                <a:latin typeface="Tilde" panose="00000500000000000000" pitchFamily="2" charset="0"/>
              </a:defRPr>
            </a:lvl1pPr>
            <a:lvl2pPr marL="0" indent="0">
              <a:buNone/>
              <a:defRPr>
                <a:latin typeface="Tilde" panose="00000500000000000000" pitchFamily="2" charset="0"/>
              </a:defRPr>
            </a:lvl2pPr>
            <a:lvl3pPr>
              <a:defRPr>
                <a:latin typeface="Tilde" panose="00000500000000000000" pitchFamily="2" charset="0"/>
              </a:defRPr>
            </a:lvl3pPr>
            <a:lvl4pPr>
              <a:defRPr>
                <a:latin typeface="Tilde" panose="00000500000000000000" pitchFamily="2" charset="0"/>
              </a:defRPr>
            </a:lvl4pPr>
            <a:lvl5pPr>
              <a:defRPr>
                <a:latin typeface="Tilde" panose="000005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address placeholder 5">
            <a:extLst>
              <a:ext uri="{FF2B5EF4-FFF2-40B4-BE49-F238E27FC236}">
                <a16:creationId xmlns:a16="http://schemas.microsoft.com/office/drawing/2014/main" id="{F308C573-180C-4171-A14D-FDCD773528A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948115" y="11531831"/>
            <a:ext cx="5055395" cy="1098732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2250"/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name placeholder 6">
            <a:extLst>
              <a:ext uri="{FF2B5EF4-FFF2-40B4-BE49-F238E27FC236}">
                <a16:creationId xmlns:a16="http://schemas.microsoft.com/office/drawing/2014/main" id="{0A742D78-61E2-4DB9-B43B-F61E8FDAED7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2336068" y="10969907"/>
            <a:ext cx="5054307" cy="421206"/>
          </a:xfrm>
        </p:spPr>
        <p:txBody>
          <a:bodyPr anchor="b"/>
          <a:lstStyle>
            <a:lvl1pPr>
              <a:defRPr sz="2250">
                <a:latin typeface="Tilde" panose="00000500000000000000" pitchFamily="2" charset="0"/>
              </a:defRPr>
            </a:lvl1pPr>
            <a:lvl2pPr marL="0" indent="0">
              <a:buNone/>
              <a:defRPr>
                <a:latin typeface="Tilde" panose="00000500000000000000" pitchFamily="2" charset="0"/>
              </a:defRPr>
            </a:lvl2pPr>
            <a:lvl3pPr>
              <a:defRPr>
                <a:latin typeface="Tilde" panose="00000500000000000000" pitchFamily="2" charset="0"/>
              </a:defRPr>
            </a:lvl3pPr>
            <a:lvl4pPr>
              <a:defRPr>
                <a:latin typeface="Tilde" panose="00000500000000000000" pitchFamily="2" charset="0"/>
              </a:defRPr>
            </a:lvl4pPr>
            <a:lvl5pPr>
              <a:defRPr>
                <a:latin typeface="Tilde" panose="000005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address placeholder 6">
            <a:extLst>
              <a:ext uri="{FF2B5EF4-FFF2-40B4-BE49-F238E27FC236}">
                <a16:creationId xmlns:a16="http://schemas.microsoft.com/office/drawing/2014/main" id="{7561790E-91E5-4FCF-892F-D1FFE503A54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2336068" y="11531831"/>
            <a:ext cx="5055395" cy="1098732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2250"/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46968129"/>
      </p:ext>
    </p:extLst>
  </p:cSld>
  <p:clrMapOvr>
    <a:masterClrMapping/>
  </p:clrMapOvr>
  <p:hf hdr="0"/>
  <p:extLst>
    <p:ext uri="{DCECCB84-F9BA-43D5-87BE-67443E8EF086}">
      <p15:sldGuideLst xmlns:p15="http://schemas.microsoft.com/office/powerpoint/2012/main">
        <p15:guide id="2" orient="horz" pos="3594" userDrawn="1">
          <p15:clr>
            <a:srgbClr val="A4A3A4"/>
          </p15:clr>
        </p15:guide>
        <p15:guide id="4" orient="horz" pos="1649" userDrawn="1">
          <p15:clr>
            <a:srgbClr val="A4A3A4"/>
          </p15:clr>
        </p15:guide>
        <p15:guide id="7" orient="horz" pos="1826" userDrawn="1">
          <p15:clr>
            <a:srgbClr val="547EBF"/>
          </p15:clr>
        </p15:guide>
        <p15:guide id="9" orient="horz" pos="941" userDrawn="1">
          <p15:clr>
            <a:srgbClr val="A4A3A4"/>
          </p15:clr>
        </p15:guide>
        <p15:guide id="10" orient="horz" pos="764" userDrawn="1">
          <p15:clr>
            <a:srgbClr val="A4A3A4"/>
          </p15:clr>
        </p15:guide>
        <p15:guide id="12" orient="horz" pos="4214" userDrawn="1">
          <p15:clr>
            <a:srgbClr val="A4A3A4"/>
          </p15:clr>
        </p15:guide>
        <p15:guide id="13" orient="horz" pos="4478" userDrawn="1">
          <p15:clr>
            <a:srgbClr val="A4A3A4"/>
          </p15:clr>
        </p15:guide>
        <p15:guide id="14" orient="horz" pos="5717" userDrawn="1">
          <p15:clr>
            <a:srgbClr val="A4A3A4"/>
          </p15:clr>
        </p15:guide>
        <p15:guide id="15" orient="horz" pos="5982" userDrawn="1">
          <p15:clr>
            <a:srgbClr val="A4A3A4"/>
          </p15:clr>
        </p15:guide>
        <p15:guide id="16" orient="horz" pos="6071" userDrawn="1">
          <p15:clr>
            <a:srgbClr val="547EBF"/>
          </p15:clr>
        </p15:guide>
        <p15:guide id="17" pos="542" userDrawn="1">
          <p15:clr>
            <a:srgbClr val="547EBF"/>
          </p15:clr>
        </p15:guide>
        <p15:guide id="22" pos="2312" userDrawn="1">
          <p15:clr>
            <a:srgbClr val="A4A3A4"/>
          </p15:clr>
        </p15:guide>
        <p15:guide id="27" pos="5672" userDrawn="1">
          <p15:clr>
            <a:srgbClr val="A4A3A4"/>
          </p15:clr>
        </p15:guide>
        <p15:guide id="28" pos="5849" userDrawn="1">
          <p15:clr>
            <a:srgbClr val="A4A3A4"/>
          </p15:clr>
        </p15:guide>
        <p15:guide id="32" pos="7794" userDrawn="1">
          <p15:clr>
            <a:srgbClr val="A4A3A4"/>
          </p15:clr>
        </p15:guide>
        <p15:guide id="37" pos="10979" userDrawn="1">
          <p15:clr>
            <a:srgbClr val="547EBF"/>
          </p15:clr>
        </p15:guide>
        <p15:guide id="39" orient="horz" pos="3329" userDrawn="1">
          <p15:clr>
            <a:srgbClr val="A4A3A4"/>
          </p15:clr>
        </p15:guide>
        <p15:guide id="43" pos="7616" userDrawn="1">
          <p15:clr>
            <a:srgbClr val="A4A3A4"/>
          </p15:clr>
        </p15:guide>
        <p15:guide id="45" orient="horz" pos="2091" userDrawn="1">
          <p15:clr>
            <a:srgbClr val="A4A3A4"/>
          </p15:clr>
        </p15:guide>
        <p15:guide id="46" pos="2489" userDrawn="1">
          <p15:clr>
            <a:srgbClr val="A4A3A4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pag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Hide master classification">
            <a:extLst>
              <a:ext uri="{FF2B5EF4-FFF2-40B4-BE49-F238E27FC236}">
                <a16:creationId xmlns:a16="http://schemas.microsoft.com/office/drawing/2014/main" id="{CAB247FB-A229-46FF-813E-08EABEAD170E}"/>
              </a:ext>
            </a:extLst>
          </p:cNvPr>
          <p:cNvSpPr/>
          <p:nvPr userDrawn="1"/>
        </p:nvSpPr>
        <p:spPr bwMode="white">
          <a:xfrm>
            <a:off x="14899484" y="9777415"/>
            <a:ext cx="1123950" cy="1404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108000" tIns="54000" rIns="108000" bIns="54000" rtlCol="0" anchor="ctr" anchorCtr="0">
            <a:noAutofit/>
          </a:bodyPr>
          <a:lstStyle/>
          <a:p>
            <a:pPr algn="l"/>
            <a:endParaRPr lang="en-US" sz="2250" dirty="0"/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59ED731D-AC6D-44E5-ACD3-CC34A08FC0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69512" y="8090815"/>
            <a:ext cx="13758861" cy="562688"/>
          </a:xfrm>
          <a:prstGeom prst="rect">
            <a:avLst/>
          </a:prstGeom>
        </p:spPr>
        <p:txBody>
          <a:bodyPr/>
          <a:lstStyle>
            <a:lvl1pPr>
              <a:defRPr sz="3000" b="1" spc="-150" baseline="0">
                <a:latin typeface="+mj-lt"/>
              </a:defRPr>
            </a:lvl1pPr>
          </a:lstStyle>
          <a:p>
            <a:r>
              <a:rPr lang="en-GB" noProof="0"/>
              <a:t>Headline. Start with a longer text here. Otherwise it looks stupid</a:t>
            </a:r>
          </a:p>
        </p:txBody>
      </p:sp>
      <p:sp>
        <p:nvSpPr>
          <p:cNvPr id="6" name="Textplaceholder 1 middle">
            <a:extLst>
              <a:ext uri="{FF2B5EF4-FFF2-40B4-BE49-F238E27FC236}">
                <a16:creationId xmlns:a16="http://schemas.microsoft.com/office/drawing/2014/main" id="{39B02C86-3AED-46D0-8D10-3FFF8E04F9F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68405" y="9033932"/>
            <a:ext cx="9546429" cy="344384"/>
          </a:xfrm>
        </p:spPr>
        <p:txBody>
          <a:bodyPr vert="horz" wrap="square" lIns="0" tIns="0" rIns="0" bIns="0" rtlCol="0" anchor="t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2250" spc="-75" baseline="0" dirty="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9" name="Textplaceholder 2 bottom">
            <a:extLst>
              <a:ext uri="{FF2B5EF4-FFF2-40B4-BE49-F238E27FC236}">
                <a16:creationId xmlns:a16="http://schemas.microsoft.com/office/drawing/2014/main" id="{328B9C02-BD05-4431-8FBA-3778553EC92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668402" y="9364028"/>
            <a:ext cx="9547539" cy="345600"/>
          </a:xfrm>
        </p:spPr>
        <p:txBody>
          <a:bodyPr bIns="0" anchor="t"/>
          <a:lstStyle>
            <a:lvl1pPr>
              <a:spcBef>
                <a:spcPts val="0"/>
              </a:spcBef>
              <a:defRPr lang="en-US" sz="2250" kern="1200" spc="-75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E7169FD6-C151-4B42-9E1D-A11807D2BCB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 bwMode="white">
          <a:xfrm>
            <a:off x="0" y="2"/>
            <a:ext cx="18288000" cy="7365959"/>
          </a:xfrm>
          <a:solidFill>
            <a:schemeClr val="bg2"/>
          </a:solidFill>
        </p:spPr>
        <p:txBody>
          <a:bodyPr bIns="756000"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20" name="Foliennummernplatzhalter 4">
            <a:extLst>
              <a:ext uri="{FF2B5EF4-FFF2-40B4-BE49-F238E27FC236}">
                <a16:creationId xmlns:a16="http://schemas.microsoft.com/office/drawing/2014/main" id="{465AD572-87F5-4643-B061-B8DC92CCA7C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7709359" y="10058402"/>
            <a:ext cx="578643" cy="228600"/>
          </a:xfrm>
        </p:spPr>
        <p:txBody>
          <a:bodyPr/>
          <a:lstStyle>
            <a:lvl1pPr>
              <a:defRPr>
                <a:ln>
                  <a:noFill/>
                </a:ln>
                <a:noFill/>
              </a:defRPr>
            </a:lvl1pPr>
          </a:lstStyle>
          <a:p>
            <a:r>
              <a:rPr lang="en-US" dirty="0"/>
              <a:t> </a:t>
            </a:r>
            <a:fld id="{88297537-EBEC-4AF2-8220-0B89E7D94141}" type="slidenum">
              <a:rPr lang="en-US" b="0" smtClean="0"/>
              <a:pPr/>
              <a:t>‹#›</a:t>
            </a:fld>
            <a:endParaRPr lang="en-US" b="0" dirty="0"/>
          </a:p>
        </p:txBody>
      </p:sp>
      <p:sp>
        <p:nvSpPr>
          <p:cNvPr id="32" name="Masterfeld Status DE" hidden="1">
            <a:extLst>
              <a:ext uri="{FF2B5EF4-FFF2-40B4-BE49-F238E27FC236}">
                <a16:creationId xmlns:a16="http://schemas.microsoft.com/office/drawing/2014/main" id="{0B843C3A-CD71-410E-B623-EFCEB11772EE}"/>
              </a:ext>
            </a:extLst>
          </p:cNvPr>
          <p:cNvSpPr>
            <a:spLocks/>
          </p:cNvSpPr>
          <p:nvPr userDrawn="1">
            <p:custDataLst>
              <p:tags r:id="rId1"/>
            </p:custDataLst>
          </p:nvPr>
        </p:nvSpPr>
        <p:spPr>
          <a:xfrm>
            <a:off x="13215600" y="9355502"/>
            <a:ext cx="2667600" cy="367145"/>
          </a:xfrm>
          <a:prstGeom prst="rect">
            <a:avLst/>
          </a:prstGeom>
        </p:spPr>
        <p:txBody>
          <a:bodyPr vert="horz" lIns="0" tIns="0" rIns="0" bIns="54000" rtlCol="0" anchor="t"/>
          <a:lstStyle/>
          <a:p>
            <a:pPr lvl="0" algn="r">
              <a:lnSpc>
                <a:spcPct val="100000"/>
              </a:lnSpc>
            </a:pPr>
            <a:r>
              <a:rPr lang="fr-FR" sz="2250" b="1" noProof="0">
                <a:latin typeface="Tilde Black" panose="00000A00000000000000" pitchFamily="50" charset="0"/>
              </a:rPr>
              <a:t>internal</a:t>
            </a:r>
            <a:endParaRPr lang="fr-FR" sz="2250" b="1" noProof="0" dirty="0">
              <a:latin typeface="Tilde Black" panose="00000A00000000000000" pitchFamily="50" charset="0"/>
            </a:endParaRPr>
          </a:p>
        </p:txBody>
      </p:sp>
      <p:sp>
        <p:nvSpPr>
          <p:cNvPr id="33" name="Masterfeld Status BEN" hidden="1">
            <a:extLst>
              <a:ext uri="{FF2B5EF4-FFF2-40B4-BE49-F238E27FC236}">
                <a16:creationId xmlns:a16="http://schemas.microsoft.com/office/drawing/2014/main" id="{A1A8794D-66E6-4E88-A8CB-73572B6B4480}"/>
              </a:ext>
            </a:extLst>
          </p:cNvPr>
          <p:cNvSpPr>
            <a:spLocks/>
          </p:cNvSpPr>
          <p:nvPr userDrawn="1">
            <p:custDataLst>
              <p:tags r:id="rId2"/>
            </p:custDataLst>
          </p:nvPr>
        </p:nvSpPr>
        <p:spPr>
          <a:xfrm>
            <a:off x="13215600" y="9355502"/>
            <a:ext cx="2667600" cy="367145"/>
          </a:xfrm>
          <a:prstGeom prst="rect">
            <a:avLst/>
          </a:prstGeom>
        </p:spPr>
        <p:txBody>
          <a:bodyPr vert="horz" lIns="0" tIns="0" rIns="0" bIns="54000" rtlCol="0" anchor="t"/>
          <a:lstStyle/>
          <a:p>
            <a:pPr lvl="0" algn="r">
              <a:lnSpc>
                <a:spcPct val="100000"/>
              </a:lnSpc>
            </a:pPr>
            <a:r>
              <a:rPr lang="fr-FR" sz="2250" b="1" noProof="0">
                <a:latin typeface="Tilde Black" panose="00000A00000000000000" pitchFamily="50" charset="0"/>
              </a:rPr>
              <a:t>internal</a:t>
            </a:r>
            <a:endParaRPr lang="fr-FR" sz="2250" b="1" noProof="0" dirty="0">
              <a:latin typeface="Tilde Black" panose="00000A00000000000000" pitchFamily="50" charset="0"/>
            </a:endParaRPr>
          </a:p>
        </p:txBody>
      </p:sp>
      <p:sp>
        <p:nvSpPr>
          <p:cNvPr id="31" name="Masterfeld Status FR" hidden="1">
            <a:extLst>
              <a:ext uri="{FF2B5EF4-FFF2-40B4-BE49-F238E27FC236}">
                <a16:creationId xmlns:a16="http://schemas.microsoft.com/office/drawing/2014/main" id="{068D1DFB-CE9A-4024-8111-7F82EC57839D}"/>
              </a:ext>
            </a:extLst>
          </p:cNvPr>
          <p:cNvSpPr>
            <a:spLocks/>
          </p:cNvSpPr>
          <p:nvPr userDrawn="1">
            <p:custDataLst>
              <p:tags r:id="rId3"/>
            </p:custDataLst>
          </p:nvPr>
        </p:nvSpPr>
        <p:spPr>
          <a:xfrm>
            <a:off x="13215600" y="9355502"/>
            <a:ext cx="2667600" cy="367145"/>
          </a:xfrm>
          <a:prstGeom prst="rect">
            <a:avLst/>
          </a:prstGeom>
        </p:spPr>
        <p:txBody>
          <a:bodyPr vert="horz" lIns="0" tIns="0" rIns="0" bIns="54000" rtlCol="0" anchor="t"/>
          <a:lstStyle/>
          <a:p>
            <a:pPr lvl="0" algn="r">
              <a:lnSpc>
                <a:spcPct val="100000"/>
              </a:lnSpc>
            </a:pPr>
            <a:r>
              <a:rPr lang="fr-FR" sz="2250" b="1" noProof="0">
                <a:latin typeface="Tilde Black" panose="00000A00000000000000" pitchFamily="50" charset="0"/>
              </a:rPr>
              <a:t>internal</a:t>
            </a:r>
            <a:endParaRPr lang="fr-FR" sz="2250" b="1" noProof="0" dirty="0">
              <a:latin typeface="Tilde Black" panose="00000A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3137008"/>
      </p:ext>
    </p:extLst>
  </p:cSld>
  <p:clrMapOvr>
    <a:masterClrMapping/>
  </p:clrMapOvr>
  <p:hf hdr="0"/>
  <p:extLst>
    <p:ext uri="{DCECCB84-F9BA-43D5-87BE-67443E8EF086}">
      <p15:sldGuideLst xmlns:p15="http://schemas.microsoft.com/office/powerpoint/2012/main">
        <p15:guide id="1" orient="horz" pos="5097" userDrawn="1">
          <p15:clr>
            <a:srgbClr val="547EBF"/>
          </p15:clr>
        </p15:guide>
        <p15:guide id="2" orient="horz" pos="6125" userDrawn="1">
          <p15:clr>
            <a:srgbClr val="547EBF"/>
          </p15:clr>
        </p15:guide>
        <p15:guide id="3" orient="horz" pos="5451" userDrawn="1">
          <p15:clr>
            <a:srgbClr val="547EBF"/>
          </p15:clr>
        </p15:guide>
        <p15:guide id="4" orient="horz" pos="5688" userDrawn="1">
          <p15:clr>
            <a:srgbClr val="547EBF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E515E4B7-660A-46D2-B4E2-7EE10C1C711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404800" y="2897100"/>
            <a:ext cx="13478400" cy="4492800"/>
          </a:xfrm>
        </p:spPr>
        <p:txBody>
          <a:bodyPr anchor="ctr"/>
          <a:lstStyle>
            <a:lvl1pPr algn="ctr">
              <a:defRPr sz="9000" spc="-360" baseline="0">
                <a:latin typeface="Umlaut Black" panose="00000A00000000000000" pitchFamily="2" charset="0"/>
              </a:defRPr>
            </a:lvl1pPr>
          </a:lstStyle>
          <a:p>
            <a:pPr lvl="0"/>
            <a:r>
              <a:rPr lang="en-GB" noProof="0"/>
              <a:t>www.umlaut.com</a:t>
            </a:r>
          </a:p>
        </p:txBody>
      </p:sp>
      <p:sp>
        <p:nvSpPr>
          <p:cNvPr id="11" name="Datumsplatzhalter 10">
            <a:extLst>
              <a:ext uri="{FF2B5EF4-FFF2-40B4-BE49-F238E27FC236}">
                <a16:creationId xmlns:a16="http://schemas.microsoft.com/office/drawing/2014/main" id="{F7824F16-CE3F-40D3-BA14-227DD1590AD5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16027271" y="9777413"/>
            <a:ext cx="839129" cy="140495"/>
          </a:xfrm>
          <a:prstGeom prst="rect">
            <a:avLst/>
          </a:prstGeom>
        </p:spPr>
        <p:txBody>
          <a:bodyPr/>
          <a:lstStyle/>
          <a:p>
            <a:fld id="{45DDC988-6393-42D9-83BE-B38CFCAAD2EC}" type="datetime5">
              <a:rPr lang="en-US" smtClean="0"/>
              <a:pPr/>
              <a:t>22-May-24</a:t>
            </a:fld>
            <a:endParaRPr lang="en-US" dirty="0"/>
          </a:p>
        </p:txBody>
      </p:sp>
      <p:sp>
        <p:nvSpPr>
          <p:cNvPr id="12" name="Fußzeilenplatzhalter 11">
            <a:extLst>
              <a:ext uri="{FF2B5EF4-FFF2-40B4-BE49-F238E27FC236}">
                <a16:creationId xmlns:a16="http://schemas.microsoft.com/office/drawing/2014/main" id="{80625C79-B019-4953-8776-A814B4F3945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859632" y="9777411"/>
            <a:ext cx="6738939" cy="140496"/>
          </a:xfrm>
          <a:prstGeom prst="rect">
            <a:avLst/>
          </a:prstGeom>
        </p:spPr>
        <p:txBody>
          <a:bodyPr/>
          <a:lstStyle/>
          <a:p>
            <a:r>
              <a:rPr lang="en-US" noProof="0"/>
              <a:t>umlaut master</a:t>
            </a:r>
            <a:endParaRPr lang="en-US" noProof="0" dirty="0"/>
          </a:p>
        </p:txBody>
      </p:sp>
      <p:sp>
        <p:nvSpPr>
          <p:cNvPr id="13" name="Foliennummernplatzhalter 12">
            <a:extLst>
              <a:ext uri="{FF2B5EF4-FFF2-40B4-BE49-F238E27FC236}">
                <a16:creationId xmlns:a16="http://schemas.microsoft.com/office/drawing/2014/main" id="{578F5C64-4D5F-4023-80DF-BB1342A82F8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 noProof="0"/>
              <a:t> </a:t>
            </a:r>
            <a:fld id="{88297537-EBEC-4AF2-8220-0B89E7D94141}" type="slidenum">
              <a:rPr lang="en-US" b="0" noProof="0" smtClean="0"/>
              <a:pPr/>
              <a:t>‹#›</a:t>
            </a:fld>
            <a:endParaRPr lang="en-US" b="0" noProof="0" dirty="0"/>
          </a:p>
        </p:txBody>
      </p:sp>
    </p:spTree>
    <p:extLst>
      <p:ext uri="{BB962C8B-B14F-4D97-AF65-F5344CB8AC3E}">
        <p14:creationId xmlns:p14="http://schemas.microsoft.com/office/powerpoint/2010/main" val="1602224692"/>
      </p:ext>
    </p:extLst>
  </p:cSld>
  <p:clrMapOvr>
    <a:masterClrMapping/>
  </p:clrMapOvr>
  <p:hf hdr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claim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55FEB36-48B0-4A40-BF35-8866B05087F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027271" y="9777413"/>
            <a:ext cx="839129" cy="140495"/>
          </a:xfrm>
          <a:prstGeom prst="rect">
            <a:avLst/>
          </a:prstGeom>
        </p:spPr>
        <p:txBody>
          <a:bodyPr/>
          <a:lstStyle/>
          <a:p>
            <a:fld id="{EE462621-B41E-4F99-A043-2114B812605F}" type="datetime5">
              <a:rPr lang="en-US" smtClean="0"/>
              <a:pPr/>
              <a:t>22-May-24</a:t>
            </a:fld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CEF0316-923C-4598-A5C2-BFFA3AC756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9632" y="9777411"/>
            <a:ext cx="6738939" cy="140496"/>
          </a:xfrm>
          <a:prstGeom prst="rect">
            <a:avLst/>
          </a:prstGeom>
        </p:spPr>
        <p:txBody>
          <a:bodyPr/>
          <a:lstStyle/>
          <a:p>
            <a:r>
              <a:rPr lang="en-GB" noProof="0"/>
              <a:t>umlaut master</a:t>
            </a:r>
            <a:endParaRPr lang="en-GB" noProof="0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9A18882-522E-405D-A3FF-D0B3EFA3AE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noProof="0"/>
              <a:t> </a:t>
            </a:r>
            <a:fld id="{88297537-EBEC-4AF2-8220-0B89E7D94141}" type="slidenum">
              <a:rPr lang="en-GB" b="0" noProof="0" smtClean="0"/>
              <a:pPr/>
              <a:t>‹#›</a:t>
            </a:fld>
            <a:endParaRPr lang="en-GB" b="0" noProof="0" dirty="0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4452322B-F432-40EB-8B0D-52A10C5FE6B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59632" y="7109101"/>
            <a:ext cx="12215814" cy="2527820"/>
          </a:xfrm>
        </p:spPr>
        <p:txBody>
          <a:bodyPr anchor="b"/>
          <a:lstStyle>
            <a:lvl1pPr>
              <a:defRPr sz="2250"/>
            </a:lvl1pPr>
            <a:lvl2pPr>
              <a:defRPr sz="2250"/>
            </a:lvl2pPr>
            <a:lvl3pPr>
              <a:defRPr sz="2250"/>
            </a:lvl3pPr>
            <a:lvl4pPr>
              <a:defRPr sz="2250"/>
            </a:lvl4pPr>
            <a:lvl5pPr>
              <a:defRPr sz="225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02601194"/>
      </p:ext>
    </p:extLst>
  </p:cSld>
  <p:clrMapOvr>
    <a:masterClrMapping/>
  </p:clrMapOvr>
  <p:hf hdr="0"/>
  <p:extLst>
    <p:ext uri="{DCECCB84-F9BA-43D5-87BE-67443E8EF086}">
      <p15:sldGuideLst xmlns:p15="http://schemas.microsoft.com/office/powerpoint/2012/main">
        <p15:guide id="1" orient="horz" pos="6071" userDrawn="1">
          <p15:clr>
            <a:srgbClr val="547EBF"/>
          </p15:clr>
        </p15:guide>
        <p15:guide id="2" orient="horz" pos="4478" userDrawn="1">
          <p15:clr>
            <a:srgbClr val="547EBF"/>
          </p15:clr>
        </p15:guide>
        <p15:guide id="3" pos="542" userDrawn="1">
          <p15:clr>
            <a:srgbClr val="547EBF"/>
          </p15:clr>
        </p15:guide>
        <p15:guide id="4" pos="10979" userDrawn="1">
          <p15:clr>
            <a:srgbClr val="547EBF"/>
          </p15:clr>
        </p15:guide>
        <p15:guide id="5" orient="horz" pos="941" userDrawn="1">
          <p15:clr>
            <a:srgbClr val="547EBF"/>
          </p15:clr>
        </p15:guide>
        <p15:guide id="6" pos="8238" userDrawn="1">
          <p15:clr>
            <a:srgbClr val="547EBF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585794D9-60BD-4CD3-B6AB-A9999173ED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69512" y="1493047"/>
            <a:ext cx="13758093" cy="1964531"/>
          </a:xfrm>
          <a:prstGeom prst="rect">
            <a:avLst/>
          </a:prstGeom>
        </p:spPr>
        <p:txBody>
          <a:bodyPr anchor="b"/>
          <a:lstStyle>
            <a:lvl1pPr>
              <a:lnSpc>
                <a:spcPct val="110000"/>
              </a:lnSpc>
              <a:defRPr sz="9000" spc="-360" baseline="0"/>
            </a:lvl1pPr>
          </a:lstStyle>
          <a:p>
            <a:r>
              <a:rPr lang="en-GB" noProof="0"/>
              <a:t>Agendachärt.</a:t>
            </a:r>
          </a:p>
        </p:txBody>
      </p:sp>
      <p:sp>
        <p:nvSpPr>
          <p:cNvPr id="4" name="Text placeholder">
            <a:extLst>
              <a:ext uri="{FF2B5EF4-FFF2-40B4-BE49-F238E27FC236}">
                <a16:creationId xmlns:a16="http://schemas.microsoft.com/office/drawing/2014/main" id="{7BCCBD42-842D-4B5A-9A1D-6274416B4E5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669512" y="4300538"/>
            <a:ext cx="13758861" cy="5336384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tabLst>
                <a:tab pos="810011" algn="l"/>
                <a:tab pos="3045638" algn="l"/>
              </a:tabLst>
              <a:defRPr sz="4502" spc="-150" baseline="0">
                <a:latin typeface="+mj-lt"/>
              </a:defRPr>
            </a:lvl1pPr>
            <a:lvl2pPr marL="3088521" indent="0">
              <a:lnSpc>
                <a:spcPct val="110000"/>
              </a:lnSpc>
              <a:spcBef>
                <a:spcPts val="0"/>
              </a:spcBef>
              <a:buNone/>
              <a:tabLst>
                <a:tab pos="3088521" algn="l"/>
              </a:tabLst>
              <a:defRPr sz="3000"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GB" noProof="0"/>
              <a:t> 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AA4F3FD0-AE4E-46BC-98D4-0E843D90CD2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en-US"/>
              <a:t> </a:t>
            </a:r>
            <a:fld id="{88297537-EBEC-4AF2-8220-0B89E7D94141}" type="slidenum">
              <a:rPr lang="en-US" b="0" smtClean="0"/>
              <a:pPr/>
              <a:t>‹#›</a:t>
            </a:fld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3159263907"/>
      </p:ext>
    </p:extLst>
  </p:cSld>
  <p:clrMapOvr>
    <a:masterClrMapping/>
  </p:clrMapOvr>
  <p:hf hdr="0"/>
  <p:extLst>
    <p:ext uri="{DCECCB84-F9BA-43D5-87BE-67443E8EF086}">
      <p15:sldGuideLst xmlns:p15="http://schemas.microsoft.com/office/powerpoint/2012/main">
        <p15:guide id="1" pos="2312" userDrawn="1">
          <p15:clr>
            <a:srgbClr val="547EBF"/>
          </p15:clr>
        </p15:guide>
        <p15:guide id="2" pos="10979" userDrawn="1">
          <p15:clr>
            <a:srgbClr val="547EBF"/>
          </p15:clr>
        </p15:guide>
        <p15:guide id="3" orient="horz" pos="941" userDrawn="1">
          <p15:clr>
            <a:srgbClr val="547EBF"/>
          </p15:clr>
        </p15:guide>
        <p15:guide id="4" orient="horz" pos="2178" userDrawn="1">
          <p15:clr>
            <a:srgbClr val="547EBF"/>
          </p15:clr>
        </p15:guide>
        <p15:guide id="5" orient="horz" pos="2709" userDrawn="1">
          <p15:clr>
            <a:srgbClr val="547EBF"/>
          </p15:clr>
        </p15:guide>
        <p15:guide id="6" orient="horz" pos="6071" userDrawn="1">
          <p15:clr>
            <a:srgbClr val="547EBF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585794D9-60BD-4CD3-B6AB-A9999173ED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69512" y="1493047"/>
            <a:ext cx="13758861" cy="1964531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>
              <a:defRPr lang="de-DE" sz="9000" spc="-360" dirty="0"/>
            </a:lvl1pPr>
          </a:lstStyle>
          <a:p>
            <a:pPr lvl="0">
              <a:lnSpc>
                <a:spcPct val="110000"/>
              </a:lnSpc>
            </a:pPr>
            <a:r>
              <a:rPr lang="en-GB" noProof="0"/>
              <a:t>Cöntent.</a:t>
            </a:r>
          </a:p>
        </p:txBody>
      </p:sp>
      <p:sp>
        <p:nvSpPr>
          <p:cNvPr id="4" name="Text placeholder left">
            <a:extLst>
              <a:ext uri="{FF2B5EF4-FFF2-40B4-BE49-F238E27FC236}">
                <a16:creationId xmlns:a16="http://schemas.microsoft.com/office/drawing/2014/main" id="{7BCCBD42-842D-4B5A-9A1D-6274416B4E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69507" y="4300538"/>
            <a:ext cx="6738939" cy="5336382"/>
          </a:xfrm>
        </p:spPr>
        <p:txBody>
          <a:bodyPr/>
          <a:lstStyle>
            <a:lvl1pPr>
              <a:lnSpc>
                <a:spcPct val="110000"/>
              </a:lnSpc>
              <a:spcBef>
                <a:spcPts val="301"/>
              </a:spcBef>
              <a:tabLst>
                <a:tab pos="540008" algn="l"/>
                <a:tab pos="2149227" algn="l"/>
              </a:tabLst>
              <a:defRPr sz="3000" spc="0" baseline="0">
                <a:latin typeface="+mj-lt"/>
              </a:defRPr>
            </a:lvl1pPr>
            <a:lvl2pPr marL="3088521" indent="0">
              <a:spcBef>
                <a:spcPts val="0"/>
              </a:spcBef>
              <a:buNone/>
              <a:tabLst>
                <a:tab pos="3088521" algn="l"/>
              </a:tabLst>
              <a:defRPr sz="3000"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Textplaceholder right">
            <a:extLst>
              <a:ext uri="{FF2B5EF4-FFF2-40B4-BE49-F238E27FC236}">
                <a16:creationId xmlns:a16="http://schemas.microsoft.com/office/drawing/2014/main" id="{C95A4B29-4722-4EA6-8ADE-79A3F79ABB4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689435" y="4300538"/>
            <a:ext cx="6738165" cy="5336382"/>
          </a:xfrm>
        </p:spPr>
        <p:txBody>
          <a:bodyPr/>
          <a:lstStyle>
            <a:lvl1pPr>
              <a:lnSpc>
                <a:spcPct val="110000"/>
              </a:lnSpc>
              <a:spcBef>
                <a:spcPts val="301"/>
              </a:spcBef>
              <a:tabLst>
                <a:tab pos="540008" algn="l"/>
                <a:tab pos="2149227" algn="l"/>
              </a:tabLst>
              <a:defRPr sz="3000" spc="0" baseline="0">
                <a:latin typeface="+mj-lt"/>
              </a:defRPr>
            </a:lvl1pPr>
            <a:lvl2pPr marL="3088521" indent="0">
              <a:spcBef>
                <a:spcPts val="0"/>
              </a:spcBef>
              <a:buNone/>
              <a:tabLst>
                <a:tab pos="3088521" algn="l"/>
              </a:tabLst>
              <a:defRPr sz="3000"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6C4191DB-BAD2-4A1A-B317-C55B6D7A4705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r>
              <a:rPr lang="en-US"/>
              <a:t> </a:t>
            </a:r>
            <a:fld id="{88297537-EBEC-4AF2-8220-0B89E7D94141}" type="slidenum">
              <a:rPr lang="en-US" b="0" smtClean="0"/>
              <a:pPr/>
              <a:t>‹#›</a:t>
            </a:fld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893924161"/>
      </p:ext>
    </p:extLst>
  </p:cSld>
  <p:clrMapOvr>
    <a:masterClrMapping/>
  </p:clrMapOvr>
  <p:hf hdr="0"/>
  <p:extLst>
    <p:ext uri="{DCECCB84-F9BA-43D5-87BE-67443E8EF086}">
      <p15:sldGuideLst xmlns:p15="http://schemas.microsoft.com/office/powerpoint/2012/main">
        <p15:guide id="1" pos="10979" userDrawn="1">
          <p15:clr>
            <a:srgbClr val="547EBF"/>
          </p15:clr>
        </p15:guide>
        <p15:guide id="2" pos="2312" userDrawn="1">
          <p15:clr>
            <a:srgbClr val="547EBF"/>
          </p15:clr>
        </p15:guide>
        <p15:guide id="3" orient="horz" pos="2178" userDrawn="1">
          <p15:clr>
            <a:srgbClr val="547EBF"/>
          </p15:clr>
        </p15:guide>
        <p15:guide id="4" orient="horz" pos="941" userDrawn="1">
          <p15:clr>
            <a:srgbClr val="547EBF"/>
          </p15:clr>
        </p15:guide>
        <p15:guide id="5" orient="horz" pos="2709" userDrawn="1">
          <p15:clr>
            <a:srgbClr val="547EBF"/>
          </p15:clr>
        </p15:guide>
        <p15:guide id="6" orient="horz" pos="6071" userDrawn="1">
          <p15:clr>
            <a:srgbClr val="547EBF"/>
          </p15:clr>
        </p15:guide>
        <p15:guide id="7" pos="6558" userDrawn="1">
          <p15:clr>
            <a:srgbClr val="A4A3A4"/>
          </p15:clr>
        </p15:guide>
        <p15:guide id="8" pos="6734" userDrawn="1">
          <p15:clr>
            <a:srgbClr val="A4A3A4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1 box 30 siz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>
            <a:extLst>
              <a:ext uri="{FF2B5EF4-FFF2-40B4-BE49-F238E27FC236}">
                <a16:creationId xmlns:a16="http://schemas.microsoft.com/office/drawing/2014/main" id="{0FE47C7C-03A0-4BC5-ABFF-77C7D1B3E5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noProof="0"/>
              <a:t>Headline</a:t>
            </a:r>
            <a:r>
              <a:rPr lang="en-GB"/>
              <a:t>.</a:t>
            </a:r>
            <a:endParaRPr lang="en-GB" dirty="0"/>
          </a:p>
        </p:txBody>
      </p:sp>
      <p:sp>
        <p:nvSpPr>
          <p:cNvPr id="8" name="Subtitle">
            <a:extLst>
              <a:ext uri="{FF2B5EF4-FFF2-40B4-BE49-F238E27FC236}">
                <a16:creationId xmlns:a16="http://schemas.microsoft.com/office/drawing/2014/main" id="{2D79F410-A49D-40BC-B55D-B3DD725F03AE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860403" y="2054702"/>
            <a:ext cx="16567968" cy="561920"/>
          </a:xfrm>
          <a:ln>
            <a:noFill/>
          </a:ln>
        </p:spPr>
        <p:txBody>
          <a:bodyPr vert="horz" lIns="0" tIns="0" rIns="0" bIns="0" rtlCol="0" anchor="t">
            <a:noAutofit/>
          </a:bodyPr>
          <a:lstStyle>
            <a:lvl1pPr>
              <a:lnSpc>
                <a:spcPts val="5400"/>
              </a:lnSpc>
              <a:defRPr lang="en-US" sz="4502" spc="-150" baseline="0"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GB" noProof="0" dirty="0"/>
              <a:t>Subline.</a:t>
            </a: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18425FAD-7A44-474A-BE7F-227A4545A54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 </a:t>
            </a:r>
            <a:fld id="{88297537-EBEC-4AF2-8220-0B89E7D94141}" type="slidenum">
              <a:rPr lang="en-US" b="0" smtClean="0"/>
              <a:pPr/>
              <a:t>‹#›</a:t>
            </a:fld>
            <a:endParaRPr lang="en-US" b="0" dirty="0"/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4D8E0905-4588-4B35-9805-1DE9D689D987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>
            <a:lvl1pPr>
              <a:defRPr sz="4502" baseline="0"/>
            </a:lvl1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794845729"/>
      </p:ext>
    </p:extLst>
  </p:cSld>
  <p:clrMapOvr>
    <a:masterClrMapping/>
  </p:clrMapOvr>
  <p:hf hdr="0"/>
  <p:extLst>
    <p:ext uri="{DCECCB84-F9BA-43D5-87BE-67443E8EF086}">
      <p15:sldGuideLst xmlns:p15="http://schemas.microsoft.com/office/powerpoint/2012/main">
        <p15:guide id="1" pos="542" userDrawn="1">
          <p15:clr>
            <a:srgbClr val="547EBF"/>
          </p15:clr>
        </p15:guide>
        <p15:guide id="2" pos="10979" userDrawn="1">
          <p15:clr>
            <a:srgbClr val="547EBF"/>
          </p15:clr>
        </p15:guide>
        <p15:guide id="3" orient="horz" pos="3240" userDrawn="1">
          <p15:clr>
            <a:srgbClr val="547EBF"/>
          </p15:clr>
        </p15:guide>
        <p15:guide id="4" orient="horz" pos="941" userDrawn="1">
          <p15:clr>
            <a:srgbClr val="547EBF"/>
          </p15:clr>
        </p15:guide>
        <p15:guide id="5" orient="horz" pos="1295" userDrawn="1">
          <p15:clr>
            <a:srgbClr val="547EBF"/>
          </p15:clr>
        </p15:guide>
        <p15:guide id="6" orient="horz" pos="1649" userDrawn="1">
          <p15:clr>
            <a:srgbClr val="547EBF"/>
          </p15:clr>
        </p15:guide>
        <p15:guide id="7" orient="horz" pos="2178" userDrawn="1">
          <p15:clr>
            <a:srgbClr val="547EBF"/>
          </p15:clr>
        </p15:guide>
        <p15:guide id="8" orient="horz" pos="6071" userDrawn="1">
          <p15:clr>
            <a:srgbClr val="547EBF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1 box siz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>
            <a:extLst>
              <a:ext uri="{FF2B5EF4-FFF2-40B4-BE49-F238E27FC236}">
                <a16:creationId xmlns:a16="http://schemas.microsoft.com/office/drawing/2014/main" id="{0FE47C7C-03A0-4BC5-ABFF-77C7D1B3E5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noProof="0"/>
              <a:t>Headline.</a:t>
            </a:r>
          </a:p>
        </p:txBody>
      </p:sp>
      <p:sp>
        <p:nvSpPr>
          <p:cNvPr id="8" name="Subtitle">
            <a:extLst>
              <a:ext uri="{FF2B5EF4-FFF2-40B4-BE49-F238E27FC236}">
                <a16:creationId xmlns:a16="http://schemas.microsoft.com/office/drawing/2014/main" id="{2D79F410-A49D-40BC-B55D-B3DD725F03AE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860403" y="2054702"/>
            <a:ext cx="16567968" cy="561920"/>
          </a:xfrm>
          <a:ln>
            <a:noFill/>
          </a:ln>
        </p:spPr>
        <p:txBody>
          <a:bodyPr vert="horz" lIns="0" tIns="0" rIns="0" bIns="0" rtlCol="0" anchor="t">
            <a:noAutofit/>
          </a:bodyPr>
          <a:lstStyle>
            <a:lvl1pPr>
              <a:lnSpc>
                <a:spcPts val="5400"/>
              </a:lnSpc>
              <a:defRPr lang="en-US" sz="4502" spc="-150" baseline="0"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GB" noProof="0"/>
              <a:t>Subline.</a:t>
            </a: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18425FAD-7A44-474A-BE7F-227A4545A54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 </a:t>
            </a:r>
            <a:fld id="{88297537-EBEC-4AF2-8220-0B89E7D94141}" type="slidenum">
              <a:rPr lang="en-US" b="0" smtClean="0"/>
              <a:pPr/>
              <a:t>‹#›</a:t>
            </a:fld>
            <a:endParaRPr lang="en-US" b="0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0F7D3A4B-2CA7-4D7E-A6E3-C99BCED7E2A3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860401" y="3458700"/>
            <a:ext cx="16567971" cy="6179343"/>
          </a:xfrm>
        </p:spPr>
        <p:txBody>
          <a:bodyPr/>
          <a:lstStyle>
            <a:lvl1pPr>
              <a:lnSpc>
                <a:spcPct val="100000"/>
              </a:lnSpc>
              <a:defRPr sz="2250"/>
            </a:lvl1pPr>
            <a:lvl2pPr>
              <a:lnSpc>
                <a:spcPct val="100000"/>
              </a:lnSpc>
              <a:defRPr sz="2250"/>
            </a:lvl2pPr>
            <a:lvl3pPr>
              <a:lnSpc>
                <a:spcPct val="100000"/>
              </a:lnSpc>
              <a:defRPr sz="2250"/>
            </a:lvl3pPr>
            <a:lvl4pPr>
              <a:lnSpc>
                <a:spcPct val="100000"/>
              </a:lnSpc>
              <a:defRPr sz="2250"/>
            </a:lvl4pPr>
            <a:lvl5pPr>
              <a:lnSpc>
                <a:spcPct val="100000"/>
              </a:lnSpc>
              <a:defRPr sz="2250"/>
            </a:lvl5pPr>
            <a:lvl6pPr>
              <a:lnSpc>
                <a:spcPct val="100000"/>
              </a:lnSpc>
              <a:defRPr sz="2250" baseline="0"/>
            </a:lvl6pPr>
            <a:lvl7pPr>
              <a:lnSpc>
                <a:spcPct val="100000"/>
              </a:lnSpc>
              <a:buAutoNum type="alphaLcPeriod"/>
              <a:defRPr sz="2250" baseline="0"/>
            </a:lvl7pPr>
            <a:lvl8pPr>
              <a:lnSpc>
                <a:spcPct val="100000"/>
              </a:lnSpc>
              <a:buAutoNum type="romanUcPeriod"/>
              <a:defRPr sz="2250" baseline="0"/>
            </a:lvl8pPr>
            <a:lvl9pPr>
              <a:lnSpc>
                <a:spcPct val="100000"/>
              </a:lnSpc>
              <a:defRPr sz="2250" baseline="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533872165"/>
      </p:ext>
    </p:extLst>
  </p:cSld>
  <p:clrMapOvr>
    <a:masterClrMapping/>
  </p:clrMapOvr>
  <p:hf hdr="0"/>
  <p:extLst>
    <p:ext uri="{DCECCB84-F9BA-43D5-87BE-67443E8EF086}">
      <p15:sldGuideLst xmlns:p15="http://schemas.microsoft.com/office/powerpoint/2012/main">
        <p15:guide id="1" pos="542" userDrawn="1">
          <p15:clr>
            <a:srgbClr val="547EBF"/>
          </p15:clr>
        </p15:guide>
        <p15:guide id="2" pos="10979" userDrawn="1">
          <p15:clr>
            <a:srgbClr val="547EBF"/>
          </p15:clr>
        </p15:guide>
        <p15:guide id="3" orient="horz" pos="3240" userDrawn="1">
          <p15:clr>
            <a:srgbClr val="547EBF"/>
          </p15:clr>
        </p15:guide>
        <p15:guide id="4" orient="horz" pos="941" userDrawn="1">
          <p15:clr>
            <a:srgbClr val="547EBF"/>
          </p15:clr>
        </p15:guide>
        <p15:guide id="5" orient="horz" pos="1295" userDrawn="1">
          <p15:clr>
            <a:srgbClr val="547EBF"/>
          </p15:clr>
        </p15:guide>
        <p15:guide id="6" orient="horz" pos="1649" userDrawn="1">
          <p15:clr>
            <a:srgbClr val="547EBF"/>
          </p15:clr>
        </p15:guide>
        <p15:guide id="7" orient="horz" pos="2178" userDrawn="1">
          <p15:clr>
            <a:srgbClr val="547EBF"/>
          </p15:clr>
        </p15:guide>
        <p15:guide id="8" orient="horz" pos="6071" userDrawn="1">
          <p15:clr>
            <a:srgbClr val="547EBF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2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0080A3AC-45A9-4941-8DBA-843190FF25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noProof="0"/>
              <a:t>Headline.</a:t>
            </a:r>
          </a:p>
        </p:txBody>
      </p:sp>
      <p:sp>
        <p:nvSpPr>
          <p:cNvPr id="12" name="Subtitle">
            <a:extLst>
              <a:ext uri="{FF2B5EF4-FFF2-40B4-BE49-F238E27FC236}">
                <a16:creationId xmlns:a16="http://schemas.microsoft.com/office/drawing/2014/main" id="{8AE60851-FF99-46A3-B417-9B0B5950B52D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860403" y="2054702"/>
            <a:ext cx="16567968" cy="561920"/>
          </a:xfrm>
          <a:ln>
            <a:noFill/>
          </a:ln>
        </p:spPr>
        <p:txBody>
          <a:bodyPr vert="horz" lIns="0" tIns="0" rIns="0" bIns="0" rtlCol="0" anchor="t">
            <a:noAutofit/>
          </a:bodyPr>
          <a:lstStyle>
            <a:lvl1pPr>
              <a:lnSpc>
                <a:spcPts val="5400"/>
              </a:lnSpc>
              <a:defRPr lang="en-US" sz="4502" spc="-150" baseline="0"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GB" noProof="0" dirty="0"/>
              <a:t>Subline.</a:t>
            </a:r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F2B154E2-EB4B-46D4-8ADB-93D56F25E7D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 </a:t>
            </a:r>
            <a:fld id="{88297537-EBEC-4AF2-8220-0B89E7D94141}" type="slidenum">
              <a:rPr lang="en-US" b="0" smtClean="0"/>
              <a:pPr/>
              <a:t>‹#›</a:t>
            </a:fld>
            <a:endParaRPr lang="en-US" b="0" dirty="0"/>
          </a:p>
        </p:txBody>
      </p:sp>
      <p:sp>
        <p:nvSpPr>
          <p:cNvPr id="8" name="Content placeholder left">
            <a:extLst>
              <a:ext uri="{FF2B5EF4-FFF2-40B4-BE49-F238E27FC236}">
                <a16:creationId xmlns:a16="http://schemas.microsoft.com/office/drawing/2014/main" id="{E0B83726-F0D6-4B01-AE70-4B14C9FE74C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860402" y="3458702"/>
            <a:ext cx="8143875" cy="6179345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13" name="Content placeholder right">
            <a:extLst>
              <a:ext uri="{FF2B5EF4-FFF2-40B4-BE49-F238E27FC236}">
                <a16:creationId xmlns:a16="http://schemas.microsoft.com/office/drawing/2014/main" id="{E21D09FC-3620-4092-802F-8C89CBF85BE2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9284402" y="3458702"/>
            <a:ext cx="8143875" cy="6179345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54389500"/>
      </p:ext>
    </p:extLst>
  </p:cSld>
  <p:clrMapOvr>
    <a:masterClrMapping/>
  </p:clrMapOvr>
  <p:hf hdr="0"/>
  <p:extLst>
    <p:ext uri="{DCECCB84-F9BA-43D5-87BE-67443E8EF086}">
      <p15:sldGuideLst xmlns:p15="http://schemas.microsoft.com/office/powerpoint/2012/main">
        <p15:guide id="1" pos="5849" userDrawn="1">
          <p15:clr>
            <a:srgbClr val="A4A3A4"/>
          </p15:clr>
        </p15:guide>
        <p15:guide id="2" pos="10979" userDrawn="1">
          <p15:clr>
            <a:srgbClr val="547EBF"/>
          </p15:clr>
        </p15:guide>
        <p15:guide id="3" orient="horz" pos="941" userDrawn="1">
          <p15:clr>
            <a:srgbClr val="547EBF"/>
          </p15:clr>
        </p15:guide>
        <p15:guide id="4" orient="horz" pos="1295" userDrawn="1">
          <p15:clr>
            <a:srgbClr val="547EBF"/>
          </p15:clr>
        </p15:guide>
        <p15:guide id="5" orient="horz" pos="1649" userDrawn="1">
          <p15:clr>
            <a:srgbClr val="547EBF"/>
          </p15:clr>
        </p15:guide>
        <p15:guide id="6" orient="horz" pos="2178" userDrawn="1">
          <p15:clr>
            <a:srgbClr val="547EBF"/>
          </p15:clr>
        </p15:guide>
        <p15:guide id="7" orient="horz" pos="6071" userDrawn="1">
          <p15:clr>
            <a:srgbClr val="547EBF"/>
          </p15:clr>
        </p15:guide>
        <p15:guide id="8" pos="5672" userDrawn="1">
          <p15:clr>
            <a:srgbClr val="A4A3A4"/>
          </p15:clr>
        </p15:guide>
        <p15:guide id="9" pos="542" userDrawn="1">
          <p15:clr>
            <a:srgbClr val="547EBF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theme" Target="../theme/theme1.xml"/><Relationship Id="rId47" Type="http://schemas.openxmlformats.org/officeDocument/2006/relationships/tags" Target="../tags/tag6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tags" Target="../tags/tag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tags" Target="../tags/tag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tags" Target="../tags/tag2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tags" Target="../tags/tag5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72DFB100-8C9A-479E-B3AC-DA7A348D4C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0402" y="1493102"/>
            <a:ext cx="16568739" cy="56192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pPr lvl="0"/>
            <a:r>
              <a:rPr lang="en-US" noProof="0" dirty="0"/>
              <a:t>Headline.</a:t>
            </a:r>
          </a:p>
        </p:txBody>
      </p:sp>
      <p:sp>
        <p:nvSpPr>
          <p:cNvPr id="3" name="Text definition">
            <a:extLst>
              <a:ext uri="{FF2B5EF4-FFF2-40B4-BE49-F238E27FC236}">
                <a16:creationId xmlns:a16="http://schemas.microsoft.com/office/drawing/2014/main" id="{EC3D896C-21C3-4DF3-B85B-69D10F19FD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60401" y="3458700"/>
            <a:ext cx="16567971" cy="617934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Level 1</a:t>
            </a:r>
          </a:p>
          <a:p>
            <a:pPr lvl="1"/>
            <a:r>
              <a:rPr lang="en-US" noProof="0" dirty="0"/>
              <a:t>Level 2</a:t>
            </a:r>
          </a:p>
          <a:p>
            <a:pPr lvl="2"/>
            <a:r>
              <a:rPr lang="en-US" noProof="0" dirty="0"/>
              <a:t>Level 3</a:t>
            </a:r>
          </a:p>
          <a:p>
            <a:pPr lvl="3"/>
            <a:r>
              <a:rPr lang="en-US" noProof="0" dirty="0"/>
              <a:t>Level 4</a:t>
            </a:r>
          </a:p>
          <a:p>
            <a:pPr lvl="4"/>
            <a:r>
              <a:rPr lang="en-US" noProof="0" dirty="0"/>
              <a:t>Level 5</a:t>
            </a:r>
          </a:p>
          <a:p>
            <a:pPr lvl="5"/>
            <a:r>
              <a:rPr lang="en-US" noProof="0" dirty="0"/>
              <a:t>Level 6</a:t>
            </a:r>
          </a:p>
          <a:p>
            <a:pPr lvl="6"/>
            <a:r>
              <a:rPr lang="en-US" noProof="0" dirty="0"/>
              <a:t>Level 7</a:t>
            </a:r>
          </a:p>
          <a:p>
            <a:pPr lvl="7"/>
            <a:r>
              <a:rPr lang="en-US" noProof="0" dirty="0"/>
              <a:t>Level 8</a:t>
            </a:r>
          </a:p>
          <a:p>
            <a:pPr lvl="8"/>
            <a:r>
              <a:rPr lang="en-US" noProof="0" dirty="0"/>
              <a:t>Level 9</a:t>
            </a:r>
          </a:p>
        </p:txBody>
      </p:sp>
      <p:sp>
        <p:nvSpPr>
          <p:cNvPr id="15" name="Masterfeld Status DE" hidden="1">
            <a:extLst>
              <a:ext uri="{FF2B5EF4-FFF2-40B4-BE49-F238E27FC236}">
                <a16:creationId xmlns:a16="http://schemas.microsoft.com/office/drawing/2014/main" id="{0741BD01-6D2D-4349-A7DE-872011487611}"/>
              </a:ext>
            </a:extLst>
          </p:cNvPr>
          <p:cNvSpPr>
            <a:spLocks/>
          </p:cNvSpPr>
          <p:nvPr userDrawn="1">
            <p:custDataLst>
              <p:tags r:id="rId43"/>
            </p:custDataLst>
          </p:nvPr>
        </p:nvSpPr>
        <p:spPr>
          <a:xfrm>
            <a:off x="13831371" y="9776701"/>
            <a:ext cx="2192229" cy="140495"/>
          </a:xfrm>
          <a:prstGeom prst="rect">
            <a:avLst/>
          </a:prstGeom>
        </p:spPr>
        <p:txBody>
          <a:bodyPr vert="horz" lIns="0" tIns="0" rIns="0" bIns="0" rtlCol="0" anchor="ctr"/>
          <a:lstStyle/>
          <a:p>
            <a:pPr lvl="0" algn="r">
              <a:lnSpc>
                <a:spcPct val="100000"/>
              </a:lnSpc>
            </a:pPr>
            <a:r>
              <a:rPr lang="en-US" sz="902" b="1" noProof="0">
                <a:latin typeface="+mj-lt"/>
              </a:rPr>
              <a:t>internal</a:t>
            </a:r>
            <a:endParaRPr lang="en-US" sz="902" b="1" noProof="0" dirty="0">
              <a:latin typeface="+mj-lt"/>
            </a:endParaRPr>
          </a:p>
        </p:txBody>
      </p:sp>
      <p:sp>
        <p:nvSpPr>
          <p:cNvPr id="14" name="Masterfeld Status BEN" hidden="1">
            <a:extLst>
              <a:ext uri="{FF2B5EF4-FFF2-40B4-BE49-F238E27FC236}">
                <a16:creationId xmlns:a16="http://schemas.microsoft.com/office/drawing/2014/main" id="{12869E4C-EA87-46BD-A7FD-1EA6ACD89AC2}"/>
              </a:ext>
            </a:extLst>
          </p:cNvPr>
          <p:cNvSpPr>
            <a:spLocks/>
          </p:cNvSpPr>
          <p:nvPr>
            <p:custDataLst>
              <p:tags r:id="rId44"/>
            </p:custDataLst>
          </p:nvPr>
        </p:nvSpPr>
        <p:spPr>
          <a:xfrm>
            <a:off x="13831203" y="9777415"/>
            <a:ext cx="2192229" cy="140495"/>
          </a:xfrm>
          <a:prstGeom prst="rect">
            <a:avLst/>
          </a:prstGeom>
        </p:spPr>
        <p:txBody>
          <a:bodyPr vert="horz" lIns="0" tIns="0" rIns="0" bIns="0" rtlCol="0" anchor="ctr"/>
          <a:lstStyle/>
          <a:p>
            <a:pPr lvl="0" algn="r">
              <a:lnSpc>
                <a:spcPct val="100000"/>
              </a:lnSpc>
            </a:pPr>
            <a:r>
              <a:rPr lang="en-US" sz="902" b="1" noProof="0">
                <a:latin typeface="+mj-lt"/>
              </a:rPr>
              <a:t>internal</a:t>
            </a:r>
            <a:endParaRPr lang="en-US" sz="902" b="1" noProof="0" dirty="0">
              <a:latin typeface="+mj-lt"/>
            </a:endParaRPr>
          </a:p>
        </p:txBody>
      </p:sp>
      <p:sp>
        <p:nvSpPr>
          <p:cNvPr id="142" name="Masterfeld Status FR" hidden="1">
            <a:extLst>
              <a:ext uri="{FF2B5EF4-FFF2-40B4-BE49-F238E27FC236}">
                <a16:creationId xmlns:a16="http://schemas.microsoft.com/office/drawing/2014/main" id="{0DA8B301-A606-4B69-B967-B28A7276C44E}"/>
              </a:ext>
            </a:extLst>
          </p:cNvPr>
          <p:cNvSpPr>
            <a:spLocks/>
          </p:cNvSpPr>
          <p:nvPr userDrawn="1">
            <p:custDataLst>
              <p:tags r:id="rId45"/>
            </p:custDataLst>
          </p:nvPr>
        </p:nvSpPr>
        <p:spPr>
          <a:xfrm>
            <a:off x="13831200" y="9777415"/>
            <a:ext cx="2192229" cy="140495"/>
          </a:xfrm>
          <a:prstGeom prst="rect">
            <a:avLst/>
          </a:prstGeom>
        </p:spPr>
        <p:txBody>
          <a:bodyPr vert="horz" lIns="0" tIns="0" rIns="0" bIns="0" rtlCol="0" anchor="ctr"/>
          <a:lstStyle/>
          <a:p>
            <a:pPr lvl="0" algn="r">
              <a:lnSpc>
                <a:spcPct val="100000"/>
              </a:lnSpc>
            </a:pPr>
            <a:r>
              <a:rPr lang="en-US" sz="902" b="1" noProof="0">
                <a:latin typeface="+mj-lt"/>
              </a:rPr>
              <a:t>internal</a:t>
            </a:r>
            <a:endParaRPr lang="en-US" sz="902" b="1" noProof="0" dirty="0">
              <a:latin typeface="+mj-lt"/>
            </a:endParaRPr>
          </a:p>
        </p:txBody>
      </p:sp>
      <p:sp>
        <p:nvSpPr>
          <p:cNvPr id="18" name="Foliennummernplatzhalter 7">
            <a:extLst>
              <a:ext uri="{FF2B5EF4-FFF2-40B4-BE49-F238E27FC236}">
                <a16:creationId xmlns:a16="http://schemas.microsoft.com/office/drawing/2014/main" id="{A30D64FC-177E-45D6-8E13-9AB61A8127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7006400" y="9777415"/>
            <a:ext cx="421200" cy="14049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2" b="1">
                <a:solidFill>
                  <a:schemeClr val="tx1"/>
                </a:solidFill>
                <a:latin typeface="Tilde" panose="00000500000000000000" pitchFamily="2" charset="0"/>
              </a:defRPr>
            </a:lvl1pPr>
          </a:lstStyle>
          <a:p>
            <a:r>
              <a:rPr lang="en-US" noProof="0" dirty="0"/>
              <a:t> </a:t>
            </a:r>
            <a:fld id="{88297537-EBEC-4AF2-8220-0B89E7D94141}" type="slidenum">
              <a:rPr lang="en-US" b="0" noProof="0" smtClean="0"/>
              <a:pPr/>
              <a:t>‹#›</a:t>
            </a:fld>
            <a:endParaRPr lang="en-US" b="0" noProof="0" dirty="0"/>
          </a:p>
        </p:txBody>
      </p:sp>
      <p:sp>
        <p:nvSpPr>
          <p:cNvPr id="5" name="empower - DO NOT DELETE!!!">
            <a:extLst>
              <a:ext uri="{FF2B5EF4-FFF2-40B4-BE49-F238E27FC236}">
                <a16:creationId xmlns:a16="http://schemas.microsoft.com/office/drawing/2014/main" id="{371C4B3C-4A32-4645-9401-3CB1754CEB47}"/>
              </a:ext>
            </a:extLst>
          </p:cNvPr>
          <p:cNvSpPr/>
          <p:nvPr>
            <p:custDataLst>
              <p:tags r:id="rId46"/>
            </p:custDataLst>
          </p:nvPr>
        </p:nvSpPr>
        <p:spPr>
          <a:xfrm>
            <a:off x="0" y="0"/>
            <a:ext cx="0" cy="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2702" dirty="0"/>
          </a:p>
        </p:txBody>
      </p:sp>
      <p:grpSp>
        <p:nvGrpSpPr>
          <p:cNvPr id="8" name="Guides">
            <a:extLst>
              <a:ext uri="{FF2B5EF4-FFF2-40B4-BE49-F238E27FC236}">
                <a16:creationId xmlns:a16="http://schemas.microsoft.com/office/drawing/2014/main" id="{A9BCCC3F-0ED6-4F16-8BEA-7FD9F892F323}"/>
              </a:ext>
            </a:extLst>
          </p:cNvPr>
          <p:cNvGrpSpPr/>
          <p:nvPr userDrawn="1"/>
        </p:nvGrpSpPr>
        <p:grpSpPr>
          <a:xfrm>
            <a:off x="-403200" y="-332100"/>
            <a:ext cx="19094400" cy="10951200"/>
            <a:chOff x="-268800" y="-221400"/>
            <a:chExt cx="12729600" cy="7300800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8DDAC4E5-F612-4BB9-BDD9-0194E52C4DEB}"/>
                </a:ext>
              </a:extLst>
            </p:cNvPr>
            <p:cNvCxnSpPr/>
            <p:nvPr userDrawn="1"/>
          </p:nvCxnSpPr>
          <p:spPr>
            <a:xfrm>
              <a:off x="573600" y="-221400"/>
              <a:ext cx="0" cy="93600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97A38760-C8F7-427F-8DC5-5006179A90C7}"/>
                </a:ext>
              </a:extLst>
            </p:cNvPr>
            <p:cNvCxnSpPr/>
            <p:nvPr userDrawn="1"/>
          </p:nvCxnSpPr>
          <p:spPr>
            <a:xfrm>
              <a:off x="386400" y="-221400"/>
              <a:ext cx="0" cy="93600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95D89ED-1688-404B-AA57-7923971F218B}"/>
                </a:ext>
              </a:extLst>
            </p:cNvPr>
            <p:cNvCxnSpPr/>
            <p:nvPr userDrawn="1"/>
          </p:nvCxnSpPr>
          <p:spPr>
            <a:xfrm>
              <a:off x="948000" y="-174600"/>
              <a:ext cx="0" cy="46800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E2E60748-F02F-4A80-963A-582F57A0D60E}"/>
                </a:ext>
              </a:extLst>
            </p:cNvPr>
            <p:cNvCxnSpPr/>
            <p:nvPr userDrawn="1"/>
          </p:nvCxnSpPr>
          <p:spPr>
            <a:xfrm>
              <a:off x="1509600" y="-221400"/>
              <a:ext cx="0" cy="93600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4C579D2-5794-4E2D-A336-B7C05EB33BCA}"/>
                </a:ext>
              </a:extLst>
            </p:cNvPr>
            <p:cNvCxnSpPr/>
            <p:nvPr userDrawn="1"/>
          </p:nvCxnSpPr>
          <p:spPr>
            <a:xfrm>
              <a:off x="1322400" y="-221400"/>
              <a:ext cx="0" cy="93600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80F7956C-7B38-4BAB-A51A-9C78288BF884}"/>
                </a:ext>
              </a:extLst>
            </p:cNvPr>
            <p:cNvCxnSpPr/>
            <p:nvPr userDrawn="1"/>
          </p:nvCxnSpPr>
          <p:spPr>
            <a:xfrm>
              <a:off x="1884000" y="-174600"/>
              <a:ext cx="0" cy="46800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6AF8A6C-2180-4FE6-AEF0-6BE56B5ADCB1}"/>
                </a:ext>
              </a:extLst>
            </p:cNvPr>
            <p:cNvCxnSpPr/>
            <p:nvPr userDrawn="1"/>
          </p:nvCxnSpPr>
          <p:spPr>
            <a:xfrm>
              <a:off x="2445600" y="-221400"/>
              <a:ext cx="0" cy="93600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60BCE308-3AD3-4DEF-A327-8F695F610A65}"/>
                </a:ext>
              </a:extLst>
            </p:cNvPr>
            <p:cNvCxnSpPr/>
            <p:nvPr userDrawn="1"/>
          </p:nvCxnSpPr>
          <p:spPr>
            <a:xfrm>
              <a:off x="2258400" y="-221400"/>
              <a:ext cx="0" cy="93600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9A2D4CEB-EF0B-4E83-AB47-63695BAD0378}"/>
                </a:ext>
              </a:extLst>
            </p:cNvPr>
            <p:cNvCxnSpPr/>
            <p:nvPr userDrawn="1"/>
          </p:nvCxnSpPr>
          <p:spPr>
            <a:xfrm>
              <a:off x="2820000" y="-174600"/>
              <a:ext cx="0" cy="46800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CBF55EB-C100-4354-A38E-3EF742430AAF}"/>
                </a:ext>
              </a:extLst>
            </p:cNvPr>
            <p:cNvCxnSpPr/>
            <p:nvPr userDrawn="1"/>
          </p:nvCxnSpPr>
          <p:spPr>
            <a:xfrm>
              <a:off x="3381600" y="-221400"/>
              <a:ext cx="0" cy="93600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67AD00E-E2A2-4820-B342-8C73497BD64F}"/>
                </a:ext>
              </a:extLst>
            </p:cNvPr>
            <p:cNvCxnSpPr/>
            <p:nvPr userDrawn="1"/>
          </p:nvCxnSpPr>
          <p:spPr>
            <a:xfrm>
              <a:off x="3194400" y="-221400"/>
              <a:ext cx="0" cy="93600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A364DA07-EEAF-44FF-B563-C5CAF02F993D}"/>
                </a:ext>
              </a:extLst>
            </p:cNvPr>
            <p:cNvCxnSpPr/>
            <p:nvPr userDrawn="1"/>
          </p:nvCxnSpPr>
          <p:spPr>
            <a:xfrm>
              <a:off x="3756000" y="-174600"/>
              <a:ext cx="0" cy="46800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EFB021EF-601B-4E50-B3F9-6D6165F834D1}"/>
                </a:ext>
              </a:extLst>
            </p:cNvPr>
            <p:cNvCxnSpPr/>
            <p:nvPr userDrawn="1"/>
          </p:nvCxnSpPr>
          <p:spPr>
            <a:xfrm>
              <a:off x="4317600" y="-221400"/>
              <a:ext cx="0" cy="93600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822F1E45-54D4-47B7-A6C5-66DD323EBBB8}"/>
                </a:ext>
              </a:extLst>
            </p:cNvPr>
            <p:cNvCxnSpPr/>
            <p:nvPr userDrawn="1"/>
          </p:nvCxnSpPr>
          <p:spPr>
            <a:xfrm>
              <a:off x="4130400" y="-221400"/>
              <a:ext cx="0" cy="93600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F9F09887-DB56-4032-A662-19B6FFBE606E}"/>
                </a:ext>
              </a:extLst>
            </p:cNvPr>
            <p:cNvCxnSpPr/>
            <p:nvPr userDrawn="1"/>
          </p:nvCxnSpPr>
          <p:spPr>
            <a:xfrm>
              <a:off x="4692000" y="-174600"/>
              <a:ext cx="0" cy="46800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A58DE3C0-CC40-4EDB-8D74-C88094EE4F86}"/>
                </a:ext>
              </a:extLst>
            </p:cNvPr>
            <p:cNvCxnSpPr/>
            <p:nvPr userDrawn="1"/>
          </p:nvCxnSpPr>
          <p:spPr>
            <a:xfrm>
              <a:off x="5253600" y="-221400"/>
              <a:ext cx="0" cy="93600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7F9BAE4F-74DC-43BC-B348-29B2A676DD1F}"/>
                </a:ext>
              </a:extLst>
            </p:cNvPr>
            <p:cNvCxnSpPr/>
            <p:nvPr userDrawn="1"/>
          </p:nvCxnSpPr>
          <p:spPr>
            <a:xfrm>
              <a:off x="5066400" y="-221400"/>
              <a:ext cx="0" cy="93600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D113968-2967-4F8C-BA74-593907ED7B32}"/>
                </a:ext>
              </a:extLst>
            </p:cNvPr>
            <p:cNvCxnSpPr/>
            <p:nvPr userDrawn="1"/>
          </p:nvCxnSpPr>
          <p:spPr>
            <a:xfrm>
              <a:off x="5628000" y="-174600"/>
              <a:ext cx="0" cy="46800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40684FF5-5CC3-48AD-9CEB-40EA6116332C}"/>
                </a:ext>
              </a:extLst>
            </p:cNvPr>
            <p:cNvCxnSpPr/>
            <p:nvPr userDrawn="1"/>
          </p:nvCxnSpPr>
          <p:spPr>
            <a:xfrm>
              <a:off x="6189600" y="-221400"/>
              <a:ext cx="0" cy="93600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4C15683-45B6-4EC8-B01D-60908F5CE759}"/>
                </a:ext>
              </a:extLst>
            </p:cNvPr>
            <p:cNvCxnSpPr/>
            <p:nvPr userDrawn="1"/>
          </p:nvCxnSpPr>
          <p:spPr>
            <a:xfrm>
              <a:off x="6002400" y="-221400"/>
              <a:ext cx="0" cy="93600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C93B7E59-2BA6-4971-9236-D7BA647D443D}"/>
                </a:ext>
              </a:extLst>
            </p:cNvPr>
            <p:cNvCxnSpPr/>
            <p:nvPr userDrawn="1"/>
          </p:nvCxnSpPr>
          <p:spPr>
            <a:xfrm>
              <a:off x="6564000" y="-174600"/>
              <a:ext cx="0" cy="46800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7CFB5E95-BC2C-4C34-842C-ECCF0E3DF0B9}"/>
                </a:ext>
              </a:extLst>
            </p:cNvPr>
            <p:cNvCxnSpPr/>
            <p:nvPr userDrawn="1"/>
          </p:nvCxnSpPr>
          <p:spPr>
            <a:xfrm>
              <a:off x="7125600" y="-221400"/>
              <a:ext cx="0" cy="93600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A232CFD3-4EBC-4F50-B063-2B9731FE38FE}"/>
                </a:ext>
              </a:extLst>
            </p:cNvPr>
            <p:cNvCxnSpPr/>
            <p:nvPr userDrawn="1"/>
          </p:nvCxnSpPr>
          <p:spPr>
            <a:xfrm>
              <a:off x="6938400" y="-221400"/>
              <a:ext cx="0" cy="93600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0C6AC4BB-3540-4742-877C-9CA3B604ECAA}"/>
                </a:ext>
              </a:extLst>
            </p:cNvPr>
            <p:cNvCxnSpPr/>
            <p:nvPr userDrawn="1"/>
          </p:nvCxnSpPr>
          <p:spPr>
            <a:xfrm>
              <a:off x="7500000" y="-174600"/>
              <a:ext cx="0" cy="46800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6BDBA58D-0088-4BCE-998C-F936A74F1503}"/>
                </a:ext>
              </a:extLst>
            </p:cNvPr>
            <p:cNvCxnSpPr/>
            <p:nvPr userDrawn="1"/>
          </p:nvCxnSpPr>
          <p:spPr>
            <a:xfrm>
              <a:off x="8061600" y="-221400"/>
              <a:ext cx="0" cy="93600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A742194C-E598-4E58-A576-15915574DB75}"/>
                </a:ext>
              </a:extLst>
            </p:cNvPr>
            <p:cNvCxnSpPr/>
            <p:nvPr userDrawn="1"/>
          </p:nvCxnSpPr>
          <p:spPr>
            <a:xfrm>
              <a:off x="7874400" y="-221400"/>
              <a:ext cx="0" cy="93600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8187B5A0-14E7-42B6-A82F-71346A4E4FEE}"/>
                </a:ext>
              </a:extLst>
            </p:cNvPr>
            <p:cNvCxnSpPr/>
            <p:nvPr userDrawn="1"/>
          </p:nvCxnSpPr>
          <p:spPr>
            <a:xfrm>
              <a:off x="8436000" y="-174600"/>
              <a:ext cx="0" cy="46800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95120496-8276-47D9-8DAF-3DB5AEAD291C}"/>
                </a:ext>
              </a:extLst>
            </p:cNvPr>
            <p:cNvCxnSpPr/>
            <p:nvPr userDrawn="1"/>
          </p:nvCxnSpPr>
          <p:spPr>
            <a:xfrm>
              <a:off x="8997600" y="-221400"/>
              <a:ext cx="0" cy="93600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9D37CB86-73E9-4171-A533-77454EA5B119}"/>
                </a:ext>
              </a:extLst>
            </p:cNvPr>
            <p:cNvCxnSpPr/>
            <p:nvPr userDrawn="1"/>
          </p:nvCxnSpPr>
          <p:spPr>
            <a:xfrm>
              <a:off x="8810400" y="-221400"/>
              <a:ext cx="0" cy="93600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349408A-2816-4559-A97F-F0CFF418F4D6}"/>
                </a:ext>
              </a:extLst>
            </p:cNvPr>
            <p:cNvCxnSpPr/>
            <p:nvPr userDrawn="1"/>
          </p:nvCxnSpPr>
          <p:spPr>
            <a:xfrm>
              <a:off x="9372000" y="-174600"/>
              <a:ext cx="0" cy="46800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D8E8A55A-020B-46EC-840C-73B6E1CFE0FC}"/>
                </a:ext>
              </a:extLst>
            </p:cNvPr>
            <p:cNvCxnSpPr/>
            <p:nvPr userDrawn="1"/>
          </p:nvCxnSpPr>
          <p:spPr>
            <a:xfrm>
              <a:off x="9933600" y="-221400"/>
              <a:ext cx="0" cy="93600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EA4F51E5-6B8F-497D-B061-EA526AEAEE93}"/>
                </a:ext>
              </a:extLst>
            </p:cNvPr>
            <p:cNvCxnSpPr/>
            <p:nvPr userDrawn="1"/>
          </p:nvCxnSpPr>
          <p:spPr>
            <a:xfrm>
              <a:off x="9746400" y="-221400"/>
              <a:ext cx="0" cy="93600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48C8EDFE-A1BE-41D3-A9A3-B5B360621396}"/>
                </a:ext>
              </a:extLst>
            </p:cNvPr>
            <p:cNvCxnSpPr/>
            <p:nvPr userDrawn="1"/>
          </p:nvCxnSpPr>
          <p:spPr>
            <a:xfrm>
              <a:off x="10308000" y="-174600"/>
              <a:ext cx="0" cy="46800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3FB54A4B-2DB1-4B71-AD8E-70A5B6EA235C}"/>
                </a:ext>
              </a:extLst>
            </p:cNvPr>
            <p:cNvCxnSpPr/>
            <p:nvPr userDrawn="1"/>
          </p:nvCxnSpPr>
          <p:spPr>
            <a:xfrm>
              <a:off x="10869600" y="-221400"/>
              <a:ext cx="0" cy="93600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D46A5C23-9E98-40CD-9A57-A6512E9B526A}"/>
                </a:ext>
              </a:extLst>
            </p:cNvPr>
            <p:cNvCxnSpPr/>
            <p:nvPr userDrawn="1"/>
          </p:nvCxnSpPr>
          <p:spPr>
            <a:xfrm>
              <a:off x="10682400" y="-221400"/>
              <a:ext cx="0" cy="93600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05D2D701-2077-4FB4-9135-5A51E8037D1C}"/>
                </a:ext>
              </a:extLst>
            </p:cNvPr>
            <p:cNvCxnSpPr/>
            <p:nvPr userDrawn="1"/>
          </p:nvCxnSpPr>
          <p:spPr>
            <a:xfrm>
              <a:off x="11244000" y="-174600"/>
              <a:ext cx="0" cy="46800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E7FA506B-AFE3-4D2D-AFF2-FA27E3B6238C}"/>
                </a:ext>
              </a:extLst>
            </p:cNvPr>
            <p:cNvCxnSpPr/>
            <p:nvPr userDrawn="1"/>
          </p:nvCxnSpPr>
          <p:spPr>
            <a:xfrm>
              <a:off x="11805600" y="-221400"/>
              <a:ext cx="0" cy="93600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880AA4B8-658D-4221-A326-8FFFE19D2697}"/>
                </a:ext>
              </a:extLst>
            </p:cNvPr>
            <p:cNvCxnSpPr/>
            <p:nvPr userDrawn="1"/>
          </p:nvCxnSpPr>
          <p:spPr>
            <a:xfrm>
              <a:off x="11618400" y="-221400"/>
              <a:ext cx="0" cy="93600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DDD17514-44A9-40EE-9918-818843BDB5A2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-268800" y="59400"/>
              <a:ext cx="93600" cy="0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85AF2D4D-6311-438F-8AF3-764F641BACF8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-268800" y="995400"/>
              <a:ext cx="93600" cy="0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8577BAA-BDB8-4D60-8AB9-95BEE2B94781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-268800" y="808200"/>
              <a:ext cx="93600" cy="0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B404F92F-2613-41D1-99AC-CBA5473A519B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-222000" y="1369800"/>
              <a:ext cx="46800" cy="0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8A18D109-61A7-4E0D-AF25-8F568A848245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-268800" y="1931400"/>
              <a:ext cx="93600" cy="0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695F1B23-F5CB-44EA-9FEB-BD15013F6F7A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-268800" y="1744200"/>
              <a:ext cx="93600" cy="0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912B6D18-14F1-4989-A1B4-96AEA4BAE622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-222000" y="2305800"/>
              <a:ext cx="46800" cy="0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D9C796E1-A910-4F57-8BEB-E9E21CDFAAF4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-268800" y="2867400"/>
              <a:ext cx="93600" cy="0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885787B6-0EEE-4771-9C32-99637F039E4E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-268800" y="2680200"/>
              <a:ext cx="93600" cy="0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CF326E7E-0CCC-40DB-9BC9-542FFA69F98E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-222000" y="3241800"/>
              <a:ext cx="46800" cy="0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EC091332-CAD3-4ED8-967B-B0D277AB1D0B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-268800" y="3803400"/>
              <a:ext cx="93600" cy="0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7F594ACF-9B5B-4D84-BA2B-2CD0DCC15B3D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-268800" y="3616200"/>
              <a:ext cx="93600" cy="0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59F77D93-6A0C-4216-8A5B-560EDF1432C5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-222000" y="4177800"/>
              <a:ext cx="46800" cy="0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32491166-4955-418E-B20C-5F530876AE5A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-268800" y="4739400"/>
              <a:ext cx="93600" cy="0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AF5AF9CB-56AF-43F9-8E8C-EA72D135543A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-268800" y="4552200"/>
              <a:ext cx="93600" cy="0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36B63AF-3A44-4620-ACC8-3BA6579A9516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-222000" y="5113800"/>
              <a:ext cx="46800" cy="0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BB6EC9FC-34D7-48A4-913C-1D6889F5B13A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-268800" y="5675400"/>
              <a:ext cx="93600" cy="0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0D0BDE78-7E8F-4A04-9DA6-09EF1165E71D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-268800" y="5488200"/>
              <a:ext cx="93600" cy="0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17C74A4-23D6-43E2-B87D-A1F23558381E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-222000" y="6049800"/>
              <a:ext cx="46800" cy="0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A3FBB95C-62D2-41D9-A50A-5AED7C793B0E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-268800" y="6424200"/>
              <a:ext cx="93600" cy="0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354A2406-BE57-4EF5-A5B1-C2008A5E8C01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12367200" y="59400"/>
              <a:ext cx="93600" cy="0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727751AF-78BF-4A81-8351-CD5A8E9869C9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12367200" y="995400"/>
              <a:ext cx="93600" cy="0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DEF9DD08-90CD-430F-B621-F57EC024E520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12367200" y="808200"/>
              <a:ext cx="93600" cy="0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5362E407-0A06-401C-8C99-929A4CC432E1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12367200" y="1369800"/>
              <a:ext cx="46800" cy="0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BB430A6D-AB82-41E4-AD7C-17ED157D6A72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12367200" y="1931400"/>
              <a:ext cx="93600" cy="0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BEB4E012-E5F4-4684-855B-3D0EDFF9B26E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12367200" y="1744200"/>
              <a:ext cx="93600" cy="0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6C771271-D66A-4042-BBC4-08673A58E584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12367200" y="2305800"/>
              <a:ext cx="46800" cy="0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CE87F3D5-D3A8-4975-BDFA-3E689E8932C9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12367200" y="2867400"/>
              <a:ext cx="93600" cy="0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D56015FD-4E70-4D06-916B-1B4A14B96F3B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12367200" y="2680200"/>
              <a:ext cx="93600" cy="0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5096FBAD-0340-4A7C-B023-96BF1F98F3D2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12367200" y="3241800"/>
              <a:ext cx="46800" cy="0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D9221800-547B-4267-8274-67C416DCCD04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12367200" y="3803400"/>
              <a:ext cx="93600" cy="0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89B11F43-26D1-4EAE-8A5F-630ED9F1C8BE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12367200" y="3616200"/>
              <a:ext cx="93600" cy="0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FCDA753D-DDDF-4504-9CB0-88D79AF6C9B5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12367200" y="4177800"/>
              <a:ext cx="46800" cy="0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044DD0A3-9A76-4587-BD8A-ECED9FC2633B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12367200" y="4739400"/>
              <a:ext cx="93600" cy="0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525969B7-1CF7-4BCB-BA38-712A9B916588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12367200" y="4552200"/>
              <a:ext cx="93600" cy="0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E6D5035A-B997-4CAE-A340-987D7E2F7803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12367200" y="5113800"/>
              <a:ext cx="46800" cy="0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65CA66BE-079B-4235-B2AC-CAE33D5C6347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12367200" y="5675400"/>
              <a:ext cx="93600" cy="0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A5AEF2BD-12BA-4DEA-B1AF-B653A11C9A3E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12367200" y="5488200"/>
              <a:ext cx="93600" cy="0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B2432BCB-6E30-459F-BA5B-80CD1B10CE7E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12367200" y="6049800"/>
              <a:ext cx="46800" cy="0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35318107-5B56-4256-9149-63EFCFB01AFC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12367200" y="6424200"/>
              <a:ext cx="93600" cy="0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2DF3E036-5B65-460A-BDC4-9E6BBF5BDC9D}"/>
                </a:ext>
              </a:extLst>
            </p:cNvPr>
            <p:cNvCxnSpPr/>
            <p:nvPr userDrawn="1"/>
          </p:nvCxnSpPr>
          <p:spPr>
            <a:xfrm>
              <a:off x="573600" y="6985800"/>
              <a:ext cx="0" cy="93600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947BC471-ABF0-4859-95F2-D682EA96CFC7}"/>
                </a:ext>
              </a:extLst>
            </p:cNvPr>
            <p:cNvCxnSpPr/>
            <p:nvPr userDrawn="1"/>
          </p:nvCxnSpPr>
          <p:spPr>
            <a:xfrm>
              <a:off x="386400" y="6985800"/>
              <a:ext cx="0" cy="93600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D67F7ABD-9AEE-4EA7-9DEC-D1524E43DE9E}"/>
                </a:ext>
              </a:extLst>
            </p:cNvPr>
            <p:cNvCxnSpPr/>
            <p:nvPr userDrawn="1"/>
          </p:nvCxnSpPr>
          <p:spPr>
            <a:xfrm>
              <a:off x="948000" y="6985800"/>
              <a:ext cx="0" cy="46800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5FEAF1BE-B56F-4FA1-A139-181577CD64CE}"/>
                </a:ext>
              </a:extLst>
            </p:cNvPr>
            <p:cNvCxnSpPr/>
            <p:nvPr userDrawn="1"/>
          </p:nvCxnSpPr>
          <p:spPr>
            <a:xfrm>
              <a:off x="1509600" y="6985800"/>
              <a:ext cx="0" cy="93600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2279E1EC-D512-488B-BA5A-82385BB8C2C5}"/>
                </a:ext>
              </a:extLst>
            </p:cNvPr>
            <p:cNvCxnSpPr/>
            <p:nvPr userDrawn="1"/>
          </p:nvCxnSpPr>
          <p:spPr>
            <a:xfrm>
              <a:off x="1322400" y="6985800"/>
              <a:ext cx="0" cy="93600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107571CD-D897-4D27-B0F3-1F7305C01A8E}"/>
                </a:ext>
              </a:extLst>
            </p:cNvPr>
            <p:cNvCxnSpPr/>
            <p:nvPr userDrawn="1"/>
          </p:nvCxnSpPr>
          <p:spPr>
            <a:xfrm>
              <a:off x="1884000" y="6985800"/>
              <a:ext cx="0" cy="46800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09BE46A5-3EE7-4FF4-991A-D7651270AD71}"/>
                </a:ext>
              </a:extLst>
            </p:cNvPr>
            <p:cNvCxnSpPr/>
            <p:nvPr userDrawn="1"/>
          </p:nvCxnSpPr>
          <p:spPr>
            <a:xfrm>
              <a:off x="2445600" y="6985800"/>
              <a:ext cx="0" cy="93600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7AD29699-D0C9-4665-987C-584A2FE9E85E}"/>
                </a:ext>
              </a:extLst>
            </p:cNvPr>
            <p:cNvCxnSpPr/>
            <p:nvPr userDrawn="1"/>
          </p:nvCxnSpPr>
          <p:spPr>
            <a:xfrm>
              <a:off x="2258400" y="6985800"/>
              <a:ext cx="0" cy="93600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FCBBFDA3-85D4-400D-973C-D63371E519EF}"/>
                </a:ext>
              </a:extLst>
            </p:cNvPr>
            <p:cNvCxnSpPr/>
            <p:nvPr userDrawn="1"/>
          </p:nvCxnSpPr>
          <p:spPr>
            <a:xfrm>
              <a:off x="2820000" y="6985800"/>
              <a:ext cx="0" cy="46800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C91F5B6B-26A4-4D22-973E-69C205C75B23}"/>
                </a:ext>
              </a:extLst>
            </p:cNvPr>
            <p:cNvCxnSpPr/>
            <p:nvPr userDrawn="1"/>
          </p:nvCxnSpPr>
          <p:spPr>
            <a:xfrm>
              <a:off x="3381600" y="6985800"/>
              <a:ext cx="0" cy="93600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F80F1104-1588-47A2-A76F-49156E850DDB}"/>
                </a:ext>
              </a:extLst>
            </p:cNvPr>
            <p:cNvCxnSpPr/>
            <p:nvPr userDrawn="1"/>
          </p:nvCxnSpPr>
          <p:spPr>
            <a:xfrm>
              <a:off x="3194400" y="6985800"/>
              <a:ext cx="0" cy="93600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104FB1EC-9345-45DA-AEA1-9A6B8F7E7168}"/>
                </a:ext>
              </a:extLst>
            </p:cNvPr>
            <p:cNvCxnSpPr/>
            <p:nvPr userDrawn="1"/>
          </p:nvCxnSpPr>
          <p:spPr>
            <a:xfrm>
              <a:off x="3756000" y="6985800"/>
              <a:ext cx="0" cy="46800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0569BBCE-1177-47A4-B74F-23D840FF5F2D}"/>
                </a:ext>
              </a:extLst>
            </p:cNvPr>
            <p:cNvCxnSpPr/>
            <p:nvPr userDrawn="1"/>
          </p:nvCxnSpPr>
          <p:spPr>
            <a:xfrm>
              <a:off x="4317600" y="6985800"/>
              <a:ext cx="0" cy="93600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DF89E44A-514E-4D10-B98D-FBA4835906CE}"/>
                </a:ext>
              </a:extLst>
            </p:cNvPr>
            <p:cNvCxnSpPr/>
            <p:nvPr userDrawn="1"/>
          </p:nvCxnSpPr>
          <p:spPr>
            <a:xfrm>
              <a:off x="4130400" y="6985800"/>
              <a:ext cx="0" cy="93600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167EF229-B28B-4205-973A-6C0D96D93AFD}"/>
                </a:ext>
              </a:extLst>
            </p:cNvPr>
            <p:cNvCxnSpPr/>
            <p:nvPr userDrawn="1"/>
          </p:nvCxnSpPr>
          <p:spPr>
            <a:xfrm>
              <a:off x="4692000" y="6985800"/>
              <a:ext cx="0" cy="46800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B006CF5D-B5DB-43B2-8BA4-10AFDB2343DD}"/>
                </a:ext>
              </a:extLst>
            </p:cNvPr>
            <p:cNvCxnSpPr/>
            <p:nvPr userDrawn="1"/>
          </p:nvCxnSpPr>
          <p:spPr>
            <a:xfrm>
              <a:off x="5253600" y="6985800"/>
              <a:ext cx="0" cy="93600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78B426F3-F9EB-4786-A25C-82AD8BABF359}"/>
                </a:ext>
              </a:extLst>
            </p:cNvPr>
            <p:cNvCxnSpPr/>
            <p:nvPr userDrawn="1"/>
          </p:nvCxnSpPr>
          <p:spPr>
            <a:xfrm>
              <a:off x="5066400" y="6985800"/>
              <a:ext cx="0" cy="93600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63C46D3B-B71D-44A8-A0C1-01E6B88A8391}"/>
                </a:ext>
              </a:extLst>
            </p:cNvPr>
            <p:cNvCxnSpPr/>
            <p:nvPr userDrawn="1"/>
          </p:nvCxnSpPr>
          <p:spPr>
            <a:xfrm>
              <a:off x="5628000" y="6985800"/>
              <a:ext cx="0" cy="46800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8E6109F7-8FDE-4EEC-AD36-69B4CC6EE7FD}"/>
                </a:ext>
              </a:extLst>
            </p:cNvPr>
            <p:cNvCxnSpPr/>
            <p:nvPr userDrawn="1"/>
          </p:nvCxnSpPr>
          <p:spPr>
            <a:xfrm>
              <a:off x="6189600" y="6985800"/>
              <a:ext cx="0" cy="93600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5FDC69FC-D823-4E83-8D28-3D79C4A8659A}"/>
                </a:ext>
              </a:extLst>
            </p:cNvPr>
            <p:cNvCxnSpPr/>
            <p:nvPr userDrawn="1"/>
          </p:nvCxnSpPr>
          <p:spPr>
            <a:xfrm>
              <a:off x="6002400" y="6985800"/>
              <a:ext cx="0" cy="93600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AD24869B-D1B1-409C-BB96-11BAE3C1A185}"/>
                </a:ext>
              </a:extLst>
            </p:cNvPr>
            <p:cNvCxnSpPr/>
            <p:nvPr userDrawn="1"/>
          </p:nvCxnSpPr>
          <p:spPr>
            <a:xfrm>
              <a:off x="6564000" y="6985800"/>
              <a:ext cx="0" cy="46800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9F12B04F-60C4-4C80-B5D4-D576EDC4394C}"/>
                </a:ext>
              </a:extLst>
            </p:cNvPr>
            <p:cNvCxnSpPr/>
            <p:nvPr userDrawn="1"/>
          </p:nvCxnSpPr>
          <p:spPr>
            <a:xfrm>
              <a:off x="7125600" y="6985800"/>
              <a:ext cx="0" cy="93600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D0570535-5807-4719-8B26-25944C515140}"/>
                </a:ext>
              </a:extLst>
            </p:cNvPr>
            <p:cNvCxnSpPr/>
            <p:nvPr userDrawn="1"/>
          </p:nvCxnSpPr>
          <p:spPr>
            <a:xfrm>
              <a:off x="6938400" y="6985800"/>
              <a:ext cx="0" cy="93600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37C25B11-2057-43FD-B610-751C6FA4559A}"/>
                </a:ext>
              </a:extLst>
            </p:cNvPr>
            <p:cNvCxnSpPr/>
            <p:nvPr userDrawn="1"/>
          </p:nvCxnSpPr>
          <p:spPr>
            <a:xfrm>
              <a:off x="7500000" y="6985800"/>
              <a:ext cx="0" cy="46800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0EDDF899-580D-4E5B-B95A-1D9B8FFE361F}"/>
                </a:ext>
              </a:extLst>
            </p:cNvPr>
            <p:cNvCxnSpPr/>
            <p:nvPr userDrawn="1"/>
          </p:nvCxnSpPr>
          <p:spPr>
            <a:xfrm>
              <a:off x="8061600" y="6985800"/>
              <a:ext cx="0" cy="93600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01D219EE-BF3E-4BA8-9B53-C43E92A34FA8}"/>
                </a:ext>
              </a:extLst>
            </p:cNvPr>
            <p:cNvCxnSpPr/>
            <p:nvPr userDrawn="1"/>
          </p:nvCxnSpPr>
          <p:spPr>
            <a:xfrm>
              <a:off x="7874400" y="6985800"/>
              <a:ext cx="0" cy="93600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3909B72C-5F49-4777-AE6B-BE9112DC73F8}"/>
                </a:ext>
              </a:extLst>
            </p:cNvPr>
            <p:cNvCxnSpPr/>
            <p:nvPr userDrawn="1"/>
          </p:nvCxnSpPr>
          <p:spPr>
            <a:xfrm>
              <a:off x="8436000" y="6985800"/>
              <a:ext cx="0" cy="46800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10699D17-71AF-4204-82C4-5481284A31A4}"/>
                </a:ext>
              </a:extLst>
            </p:cNvPr>
            <p:cNvCxnSpPr/>
            <p:nvPr userDrawn="1"/>
          </p:nvCxnSpPr>
          <p:spPr>
            <a:xfrm>
              <a:off x="8997600" y="6985800"/>
              <a:ext cx="0" cy="93600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EFCCBDAE-C4B3-45A2-A268-A36064B66242}"/>
                </a:ext>
              </a:extLst>
            </p:cNvPr>
            <p:cNvCxnSpPr/>
            <p:nvPr userDrawn="1"/>
          </p:nvCxnSpPr>
          <p:spPr>
            <a:xfrm>
              <a:off x="8810400" y="6985800"/>
              <a:ext cx="0" cy="93600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5CD78301-F111-4383-9A13-198BD4F4E07E}"/>
                </a:ext>
              </a:extLst>
            </p:cNvPr>
            <p:cNvCxnSpPr/>
            <p:nvPr userDrawn="1"/>
          </p:nvCxnSpPr>
          <p:spPr>
            <a:xfrm>
              <a:off x="9372000" y="6985800"/>
              <a:ext cx="0" cy="46800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D6F77695-5D23-4A72-AD70-4142949BEE67}"/>
                </a:ext>
              </a:extLst>
            </p:cNvPr>
            <p:cNvCxnSpPr/>
            <p:nvPr userDrawn="1"/>
          </p:nvCxnSpPr>
          <p:spPr>
            <a:xfrm>
              <a:off x="9933600" y="6985800"/>
              <a:ext cx="0" cy="93600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3B38C1C3-6D68-4795-9481-0381C929262A}"/>
                </a:ext>
              </a:extLst>
            </p:cNvPr>
            <p:cNvCxnSpPr/>
            <p:nvPr userDrawn="1"/>
          </p:nvCxnSpPr>
          <p:spPr>
            <a:xfrm>
              <a:off x="9746400" y="6985800"/>
              <a:ext cx="0" cy="93600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4FF95688-BADE-4421-A067-70CE17C14C0E}"/>
                </a:ext>
              </a:extLst>
            </p:cNvPr>
            <p:cNvCxnSpPr/>
            <p:nvPr userDrawn="1"/>
          </p:nvCxnSpPr>
          <p:spPr>
            <a:xfrm>
              <a:off x="10308000" y="6985800"/>
              <a:ext cx="0" cy="46800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10CEBD27-4196-49D7-B3D3-E3C290547C3D}"/>
                </a:ext>
              </a:extLst>
            </p:cNvPr>
            <p:cNvCxnSpPr/>
            <p:nvPr userDrawn="1"/>
          </p:nvCxnSpPr>
          <p:spPr>
            <a:xfrm>
              <a:off x="10869600" y="6985800"/>
              <a:ext cx="0" cy="93600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9ACC66A9-91A5-420D-902A-A5B5D835212C}"/>
                </a:ext>
              </a:extLst>
            </p:cNvPr>
            <p:cNvCxnSpPr/>
            <p:nvPr userDrawn="1"/>
          </p:nvCxnSpPr>
          <p:spPr>
            <a:xfrm>
              <a:off x="10682400" y="6985800"/>
              <a:ext cx="0" cy="93600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543F2214-F73C-4D3E-81F0-2B55ACAEE9DD}"/>
                </a:ext>
              </a:extLst>
            </p:cNvPr>
            <p:cNvCxnSpPr/>
            <p:nvPr userDrawn="1"/>
          </p:nvCxnSpPr>
          <p:spPr>
            <a:xfrm>
              <a:off x="11244000" y="6985800"/>
              <a:ext cx="0" cy="46800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835D96B5-860D-4618-96D7-1D88DBB84AF3}"/>
                </a:ext>
              </a:extLst>
            </p:cNvPr>
            <p:cNvCxnSpPr/>
            <p:nvPr userDrawn="1"/>
          </p:nvCxnSpPr>
          <p:spPr>
            <a:xfrm>
              <a:off x="11805600" y="6985800"/>
              <a:ext cx="0" cy="93600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5EAAACB7-0EDD-4620-BCE8-B752C8373B11}"/>
                </a:ext>
              </a:extLst>
            </p:cNvPr>
            <p:cNvCxnSpPr/>
            <p:nvPr userDrawn="1"/>
          </p:nvCxnSpPr>
          <p:spPr>
            <a:xfrm>
              <a:off x="11618400" y="6985800"/>
              <a:ext cx="0" cy="93600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1" name="Gradient Deco">
            <a:extLst>
              <a:ext uri="{FF2B5EF4-FFF2-40B4-BE49-F238E27FC236}">
                <a16:creationId xmlns:a16="http://schemas.microsoft.com/office/drawing/2014/main" id="{B3C59EFA-D9B1-4A4B-B41B-8C497CC6230A}"/>
              </a:ext>
            </a:extLst>
          </p:cNvPr>
          <p:cNvSpPr>
            <a:spLocks/>
          </p:cNvSpPr>
          <p:nvPr userDrawn="1"/>
        </p:nvSpPr>
        <p:spPr bwMode="white">
          <a:xfrm rot="16200000">
            <a:off x="8959457" y="958455"/>
            <a:ext cx="369092" cy="1828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</a:schemeClr>
              </a:gs>
              <a:gs pos="15000">
                <a:schemeClr val="accent2">
                  <a:lumMod val="95000"/>
                  <a:lumOff val="5000"/>
                </a:schemeClr>
              </a:gs>
              <a:gs pos="75000">
                <a:schemeClr val="accent5"/>
              </a:gs>
              <a:gs pos="60000">
                <a:schemeClr val="accent4"/>
              </a:gs>
              <a:gs pos="40000">
                <a:schemeClr val="accent3"/>
              </a:gs>
              <a:gs pos="100000">
                <a:schemeClr val="accent6"/>
              </a:gs>
            </a:gsLst>
            <a:lin ang="5400000" scaled="1"/>
          </a:gradFill>
          <a:ln>
            <a:noFill/>
          </a:ln>
        </p:spPr>
        <p:txBody>
          <a:bodyPr wrap="square" lIns="108000" tIns="54000" rIns="108000" bIns="54000" rtlCol="0" anchor="ctr" anchorCtr="0">
            <a:noAutofit/>
          </a:bodyPr>
          <a:lstStyle/>
          <a:p>
            <a:pPr lvl="0" algn="l"/>
            <a:endParaRPr lang="en-US" sz="2250" dirty="0"/>
          </a:p>
        </p:txBody>
      </p:sp>
      <p:sp>
        <p:nvSpPr>
          <p:cNvPr id="9" name="empower - DO NOT DELETE!!!" hidden="1">
            <a:extLst>
              <a:ext uri="{FF2B5EF4-FFF2-40B4-BE49-F238E27FC236}">
                <a16:creationId xmlns:a16="http://schemas.microsoft.com/office/drawing/2014/main" id="{47181C11-71A5-4872-B372-91C438435069}"/>
              </a:ext>
            </a:extLst>
          </p:cNvPr>
          <p:cNvSpPr/>
          <p:nvPr userDrawn="1">
            <p:custDataLst>
              <p:tags r:id="rId47"/>
            </p:custDataLst>
          </p:nvPr>
        </p:nvSpPr>
        <p:spPr>
          <a:xfrm>
            <a:off x="0" y="0"/>
            <a:ext cx="0" cy="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wrap="square" lIns="140400" tIns="140400" rIns="140400" bIns="140400" rtlCol="0" anchor="ctr" anchorCtr="0">
            <a:noAutofit/>
          </a:bodyPr>
          <a:lstStyle/>
          <a:p>
            <a:pPr lvl="0" algn="l" defTabSz="1404018"/>
            <a:endParaRPr lang="en-US" sz="2250" dirty="0"/>
          </a:p>
        </p:txBody>
      </p:sp>
    </p:spTree>
    <p:extLst>
      <p:ext uri="{BB962C8B-B14F-4D97-AF65-F5344CB8AC3E}">
        <p14:creationId xmlns:p14="http://schemas.microsoft.com/office/powerpoint/2010/main" val="10572510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4" r:id="rId1"/>
    <p:sldLayoutId id="2147483876" r:id="rId2"/>
    <p:sldLayoutId id="2147483802" r:id="rId3"/>
    <p:sldLayoutId id="2147483803" r:id="rId4"/>
    <p:sldLayoutId id="2147483810" r:id="rId5"/>
    <p:sldLayoutId id="2147483811" r:id="rId6"/>
    <p:sldLayoutId id="2147483812" r:id="rId7"/>
    <p:sldLayoutId id="2147483888" r:id="rId8"/>
    <p:sldLayoutId id="2147483813" r:id="rId9"/>
    <p:sldLayoutId id="2147483814" r:id="rId10"/>
    <p:sldLayoutId id="2147483825" r:id="rId11"/>
    <p:sldLayoutId id="2147483826" r:id="rId12"/>
    <p:sldLayoutId id="2147483831" r:id="rId13"/>
    <p:sldLayoutId id="2147483886" r:id="rId14"/>
    <p:sldLayoutId id="2147483832" r:id="rId15"/>
    <p:sldLayoutId id="2147483877" r:id="rId16"/>
    <p:sldLayoutId id="2147483852" r:id="rId17"/>
    <p:sldLayoutId id="2147483851" r:id="rId18"/>
    <p:sldLayoutId id="2147483845" r:id="rId19"/>
    <p:sldLayoutId id="2147483850" r:id="rId20"/>
    <p:sldLayoutId id="2147483805" r:id="rId21"/>
    <p:sldLayoutId id="2147483823" r:id="rId22"/>
    <p:sldLayoutId id="2147483819" r:id="rId23"/>
    <p:sldLayoutId id="2147483841" r:id="rId24"/>
    <p:sldLayoutId id="2147483842" r:id="rId25"/>
    <p:sldLayoutId id="2147483843" r:id="rId26"/>
    <p:sldLayoutId id="2147483844" r:id="rId27"/>
    <p:sldLayoutId id="2147483868" r:id="rId28"/>
    <p:sldLayoutId id="2147483855" r:id="rId29"/>
    <p:sldLayoutId id="2147483885" r:id="rId30"/>
    <p:sldLayoutId id="2147483867" r:id="rId31"/>
    <p:sldLayoutId id="2147483858" r:id="rId32"/>
    <p:sldLayoutId id="2147483857" r:id="rId33"/>
    <p:sldLayoutId id="2147483887" r:id="rId34"/>
    <p:sldLayoutId id="2147483896" r:id="rId35"/>
    <p:sldLayoutId id="2147483897" r:id="rId36"/>
    <p:sldLayoutId id="2147483898" r:id="rId37"/>
    <p:sldLayoutId id="2147483899" r:id="rId38"/>
    <p:sldLayoutId id="2147483894" r:id="rId39"/>
    <p:sldLayoutId id="2147483864" r:id="rId40"/>
    <p:sldLayoutId id="2147483891" r:id="rId41"/>
  </p:sldLayoutIdLst>
  <p:hf hdr="0"/>
  <p:txStyles>
    <p:titleStyle>
      <a:lvl1pPr algn="l" defTabSz="1404018" rtl="0" eaLnBrk="1" latinLnBrk="0" hangingPunct="1">
        <a:lnSpc>
          <a:spcPts val="4502"/>
        </a:lnSpc>
        <a:spcBef>
          <a:spcPct val="0"/>
        </a:spcBef>
        <a:buNone/>
        <a:defRPr sz="4502" kern="1200" spc="-150" baseline="0">
          <a:solidFill>
            <a:schemeClr val="tx1"/>
          </a:solidFill>
          <a:latin typeface="Umlaut Black" panose="00000A00000000000000" pitchFamily="50" charset="0"/>
          <a:ea typeface="+mj-ea"/>
          <a:cs typeface="+mj-cs"/>
        </a:defRPr>
      </a:lvl1pPr>
    </p:titleStyle>
    <p:bodyStyle>
      <a:lvl1pPr marL="0" indent="0" algn="l" defTabSz="1404018" rtl="0" eaLnBrk="1" latinLnBrk="0" hangingPunct="1">
        <a:lnSpc>
          <a:spcPct val="110000"/>
        </a:lnSpc>
        <a:spcBef>
          <a:spcPts val="1502"/>
        </a:spcBef>
        <a:buFont typeface="Arial" panose="020B0604020202020204" pitchFamily="34" charset="0"/>
        <a:buNone/>
        <a:defRPr sz="30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19106" indent="-419106" algn="l" defTabSz="1404018" rtl="0" eaLnBrk="1" latinLnBrk="0" hangingPunct="1">
        <a:lnSpc>
          <a:spcPct val="110000"/>
        </a:lnSpc>
        <a:spcBef>
          <a:spcPts val="750"/>
        </a:spcBef>
        <a:buSzPct val="60000"/>
        <a:buFont typeface="Wingdings" panose="05000000000000000000" pitchFamily="2" charset="2"/>
        <a:buChar char=""/>
        <a:defRPr sz="3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842411" indent="-421206" algn="l" defTabSz="1404018" rtl="0" eaLnBrk="1" latinLnBrk="0" hangingPunct="1">
        <a:lnSpc>
          <a:spcPct val="110000"/>
        </a:lnSpc>
        <a:spcBef>
          <a:spcPts val="301"/>
        </a:spcBef>
        <a:buSzPct val="60000"/>
        <a:buFont typeface="Wingdings" panose="05000000000000000000" pitchFamily="2" charset="2"/>
        <a:buChar char="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1263617" indent="-421206" algn="l" defTabSz="1404018" rtl="0" eaLnBrk="1" latinLnBrk="0" hangingPunct="1">
        <a:lnSpc>
          <a:spcPct val="110000"/>
        </a:lnSpc>
        <a:spcBef>
          <a:spcPts val="301"/>
        </a:spcBef>
        <a:buSzPct val="60000"/>
        <a:buFont typeface="Wingdings" panose="05000000000000000000" pitchFamily="2" charset="2"/>
        <a:buChar char=""/>
        <a:defRPr sz="3000" kern="1200">
          <a:solidFill>
            <a:schemeClr val="tx1"/>
          </a:solidFill>
          <a:latin typeface="+mn-lt"/>
          <a:ea typeface="+mn-ea"/>
          <a:cs typeface="+mn-cs"/>
        </a:defRPr>
      </a:lvl4pPr>
      <a:lvl5pPr marL="1263617" indent="-421206" algn="l" defTabSz="1404018" rtl="0" eaLnBrk="1" latinLnBrk="0" hangingPunct="1">
        <a:lnSpc>
          <a:spcPct val="100000"/>
        </a:lnSpc>
        <a:spcBef>
          <a:spcPts val="301"/>
        </a:spcBef>
        <a:buSzPct val="60000"/>
        <a:buFont typeface="Wingdings" panose="05000000000000000000" pitchFamily="2" charset="2"/>
        <a:buChar char=""/>
        <a:defRPr sz="225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421206" indent="-421206" algn="l" defTabSz="1404018" rtl="0" eaLnBrk="1" latinLnBrk="0" hangingPunct="1">
        <a:lnSpc>
          <a:spcPct val="110000"/>
        </a:lnSpc>
        <a:spcBef>
          <a:spcPts val="750"/>
        </a:spcBef>
        <a:buFont typeface="+mj-lt"/>
        <a:buAutoNum type="arabicPeriod"/>
        <a:defRPr sz="3000" kern="1200">
          <a:solidFill>
            <a:schemeClr val="tx1"/>
          </a:solidFill>
          <a:latin typeface="+mn-lt"/>
          <a:ea typeface="+mn-ea"/>
          <a:cs typeface="+mn-cs"/>
        </a:defRPr>
      </a:lvl6pPr>
      <a:lvl7pPr marL="842411" indent="-421206" algn="l" defTabSz="1404018" rtl="0" eaLnBrk="1" latinLnBrk="0" hangingPunct="1">
        <a:lnSpc>
          <a:spcPct val="110000"/>
        </a:lnSpc>
        <a:spcBef>
          <a:spcPts val="301"/>
        </a:spcBef>
        <a:buFont typeface="+mj-lt"/>
        <a:buAutoNum type="alphaLcPeriod"/>
        <a:defRPr sz="3000" kern="1200">
          <a:solidFill>
            <a:schemeClr val="tx1"/>
          </a:solidFill>
          <a:latin typeface="+mn-lt"/>
          <a:ea typeface="+mn-ea"/>
          <a:cs typeface="+mn-cs"/>
        </a:defRPr>
      </a:lvl7pPr>
      <a:lvl8pPr marL="1263617" indent="-421206" algn="l" defTabSz="1404018" rtl="0" eaLnBrk="1" latinLnBrk="0" hangingPunct="1">
        <a:lnSpc>
          <a:spcPct val="110000"/>
        </a:lnSpc>
        <a:spcBef>
          <a:spcPts val="301"/>
        </a:spcBef>
        <a:buFont typeface="+mj-lt"/>
        <a:buAutoNum type="romanUcPeriod"/>
        <a:defRPr sz="300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1404018" rtl="0" eaLnBrk="1" latinLnBrk="0" hangingPunct="1">
        <a:lnSpc>
          <a:spcPct val="110000"/>
        </a:lnSpc>
        <a:spcBef>
          <a:spcPts val="1502"/>
        </a:spcBef>
        <a:buFont typeface="+mj-lt"/>
        <a:buNone/>
        <a:defRPr sz="3000" kern="1200" baseline="0">
          <a:solidFill>
            <a:schemeClr val="tx1"/>
          </a:solidFill>
          <a:latin typeface="Tilde Black" panose="00000A00000000000000" pitchFamily="2" charset="0"/>
          <a:ea typeface="+mn-ea"/>
          <a:cs typeface="+mn-cs"/>
        </a:defRPr>
      </a:lvl9pPr>
    </p:bodyStyle>
    <p:otherStyle>
      <a:defPPr>
        <a:defRPr lang="de-DE"/>
      </a:defPPr>
      <a:lvl1pPr marL="0" algn="l" defTabSz="1371617" rtl="0" eaLnBrk="1" latinLnBrk="0" hangingPunct="1">
        <a:defRPr sz="2702" kern="1200">
          <a:solidFill>
            <a:schemeClr val="tx1"/>
          </a:solidFill>
          <a:latin typeface="+mn-lt"/>
          <a:ea typeface="+mn-ea"/>
          <a:cs typeface="+mn-cs"/>
        </a:defRPr>
      </a:lvl1pPr>
      <a:lvl2pPr marL="685809" algn="l" defTabSz="1371617" rtl="0" eaLnBrk="1" latinLnBrk="0" hangingPunct="1">
        <a:defRPr sz="2702" kern="1200">
          <a:solidFill>
            <a:schemeClr val="tx1"/>
          </a:solidFill>
          <a:latin typeface="+mn-lt"/>
          <a:ea typeface="+mn-ea"/>
          <a:cs typeface="+mn-cs"/>
        </a:defRPr>
      </a:lvl2pPr>
      <a:lvl3pPr marL="1371617" algn="l" defTabSz="1371617" rtl="0" eaLnBrk="1" latinLnBrk="0" hangingPunct="1">
        <a:defRPr sz="2702" kern="1200">
          <a:solidFill>
            <a:schemeClr val="tx1"/>
          </a:solidFill>
          <a:latin typeface="+mn-lt"/>
          <a:ea typeface="+mn-ea"/>
          <a:cs typeface="+mn-cs"/>
        </a:defRPr>
      </a:lvl3pPr>
      <a:lvl4pPr marL="2057426" algn="l" defTabSz="1371617" rtl="0" eaLnBrk="1" latinLnBrk="0" hangingPunct="1">
        <a:defRPr sz="2702" kern="1200">
          <a:solidFill>
            <a:schemeClr val="tx1"/>
          </a:solidFill>
          <a:latin typeface="+mn-lt"/>
          <a:ea typeface="+mn-ea"/>
          <a:cs typeface="+mn-cs"/>
        </a:defRPr>
      </a:lvl4pPr>
      <a:lvl5pPr marL="2743235" algn="l" defTabSz="1371617" rtl="0" eaLnBrk="1" latinLnBrk="0" hangingPunct="1">
        <a:defRPr sz="2702" kern="1200">
          <a:solidFill>
            <a:schemeClr val="tx1"/>
          </a:solidFill>
          <a:latin typeface="+mn-lt"/>
          <a:ea typeface="+mn-ea"/>
          <a:cs typeface="+mn-cs"/>
        </a:defRPr>
      </a:lvl5pPr>
      <a:lvl6pPr marL="3429044" algn="l" defTabSz="1371617" rtl="0" eaLnBrk="1" latinLnBrk="0" hangingPunct="1">
        <a:defRPr sz="2702" kern="1200">
          <a:solidFill>
            <a:schemeClr val="tx1"/>
          </a:solidFill>
          <a:latin typeface="+mn-lt"/>
          <a:ea typeface="+mn-ea"/>
          <a:cs typeface="+mn-cs"/>
        </a:defRPr>
      </a:lvl6pPr>
      <a:lvl7pPr marL="4114851" algn="l" defTabSz="1371617" rtl="0" eaLnBrk="1" latinLnBrk="0" hangingPunct="1">
        <a:defRPr sz="2702" kern="1200">
          <a:solidFill>
            <a:schemeClr val="tx1"/>
          </a:solidFill>
          <a:latin typeface="+mn-lt"/>
          <a:ea typeface="+mn-ea"/>
          <a:cs typeface="+mn-cs"/>
        </a:defRPr>
      </a:lvl7pPr>
      <a:lvl8pPr marL="4800660" algn="l" defTabSz="1371617" rtl="0" eaLnBrk="1" latinLnBrk="0" hangingPunct="1">
        <a:defRPr sz="2702" kern="1200">
          <a:solidFill>
            <a:schemeClr val="tx1"/>
          </a:solidFill>
          <a:latin typeface="+mn-lt"/>
          <a:ea typeface="+mn-ea"/>
          <a:cs typeface="+mn-cs"/>
        </a:defRPr>
      </a:lvl8pPr>
      <a:lvl9pPr marL="5486469" algn="l" defTabSz="1371617" rtl="0" eaLnBrk="1" latinLnBrk="0" hangingPunct="1">
        <a:defRPr sz="270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" Target="slide34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" Target="slide35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" Target="slide36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" Target="slide37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4.xml"/><Relationship Id="rId5" Type="http://schemas.openxmlformats.org/officeDocument/2006/relationships/slide" Target="slide3.xml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4.xml"/><Relationship Id="rId5" Type="http://schemas.openxmlformats.org/officeDocument/2006/relationships/slide" Target="slide4.xml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4.xml"/><Relationship Id="rId5" Type="http://schemas.openxmlformats.org/officeDocument/2006/relationships/slide" Target="slide4.xml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4.xml"/><Relationship Id="rId5" Type="http://schemas.openxmlformats.org/officeDocument/2006/relationships/slide" Target="slide4.xml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4.xml"/><Relationship Id="rId5" Type="http://schemas.openxmlformats.org/officeDocument/2006/relationships/slide" Target="slide4.xml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4.xml"/><Relationship Id="rId5" Type="http://schemas.openxmlformats.org/officeDocument/2006/relationships/slide" Target="slide4.xml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customXml" Target="../ink/ink7.xml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4.xml"/><Relationship Id="rId11" Type="http://schemas.openxmlformats.org/officeDocument/2006/relationships/image" Target="../media/image19.png"/><Relationship Id="rId5" Type="http://schemas.openxmlformats.org/officeDocument/2006/relationships/slide" Target="slide4.xml"/><Relationship Id="rId15" Type="http://schemas.openxmlformats.org/officeDocument/2006/relationships/image" Target="../media/image23.png"/><Relationship Id="rId10" Type="http://schemas.openxmlformats.org/officeDocument/2006/relationships/image" Target="../media/image18.png"/><Relationship Id="rId4" Type="http://schemas.openxmlformats.org/officeDocument/2006/relationships/image" Target="../media/image10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customXml" Target="../ink/ink8.xml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slide" Target="slide4.xml"/><Relationship Id="rId15" Type="http://schemas.openxmlformats.org/officeDocument/2006/relationships/slide" Target="slide14.xml"/><Relationship Id="rId10" Type="http://schemas.openxmlformats.org/officeDocument/2006/relationships/image" Target="../media/image19.png"/><Relationship Id="rId4" Type="http://schemas.openxmlformats.org/officeDocument/2006/relationships/image" Target="../media/image10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3.png"/><Relationship Id="rId3" Type="http://schemas.openxmlformats.org/officeDocument/2006/relationships/customXml" Target="../ink/ink9.xml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6" Type="http://schemas.openxmlformats.org/officeDocument/2006/relationships/slide" Target="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slide" Target="slide4.xml"/><Relationship Id="rId15" Type="http://schemas.openxmlformats.org/officeDocument/2006/relationships/image" Target="../media/image25.png"/><Relationship Id="rId10" Type="http://schemas.openxmlformats.org/officeDocument/2006/relationships/image" Target="../media/image19.png"/><Relationship Id="rId4" Type="http://schemas.openxmlformats.org/officeDocument/2006/relationships/image" Target="../media/image10.png"/><Relationship Id="rId9" Type="http://schemas.openxmlformats.org/officeDocument/2006/relationships/image" Target="../media/image18.png"/><Relationship Id="rId1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0.xml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4.xml"/><Relationship Id="rId5" Type="http://schemas.openxmlformats.org/officeDocument/2006/relationships/slide" Target="slide5.xml"/><Relationship Id="rId4" Type="http://schemas.openxmlformats.org/officeDocument/2006/relationships/image" Target="../media/image19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1.xml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4.xml"/><Relationship Id="rId5" Type="http://schemas.openxmlformats.org/officeDocument/2006/relationships/slide" Target="slide5.xml"/><Relationship Id="rId4" Type="http://schemas.openxmlformats.org/officeDocument/2006/relationships/image" Target="../media/image1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customXml" Target="../ink/ink12.xml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4.xml"/><Relationship Id="rId5" Type="http://schemas.openxmlformats.org/officeDocument/2006/relationships/slide" Target="slide5.xml"/><Relationship Id="rId4" Type="http://schemas.openxmlformats.org/officeDocument/2006/relationships/image" Target="../media/image10.png"/><Relationship Id="rId9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3.xml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4.xml"/><Relationship Id="rId5" Type="http://schemas.openxmlformats.org/officeDocument/2006/relationships/slide" Target="slide5.xml"/><Relationship Id="rId4" Type="http://schemas.openxmlformats.org/officeDocument/2006/relationships/image" Target="../media/image1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customXml" Target="../ink/ink14.xml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4.xml"/><Relationship Id="rId5" Type="http://schemas.openxmlformats.org/officeDocument/2006/relationships/slide" Target="slide5.xml"/><Relationship Id="rId4" Type="http://schemas.openxmlformats.org/officeDocument/2006/relationships/image" Target="../media/image1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customXml" Target="../ink/ink15.xml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4.xml"/><Relationship Id="rId5" Type="http://schemas.openxmlformats.org/officeDocument/2006/relationships/slide" Target="slide5.xml"/><Relationship Id="rId10" Type="http://schemas.openxmlformats.org/officeDocument/2006/relationships/image" Target="../media/image37.png"/><Relationship Id="rId4" Type="http://schemas.openxmlformats.org/officeDocument/2006/relationships/image" Target="../media/image10.png"/><Relationship Id="rId9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ustomXml" Target="../ink/ink16.xml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4.xml"/><Relationship Id="rId5" Type="http://schemas.openxmlformats.org/officeDocument/2006/relationships/slide" Target="slide6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" Target="slide14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ustomXml" Target="../ink/ink17.xml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4.xml"/><Relationship Id="rId5" Type="http://schemas.openxmlformats.org/officeDocument/2006/relationships/slide" Target="slide7.xml"/><Relationship Id="rId4" Type="http://schemas.openxmlformats.org/officeDocument/2006/relationships/image" Target="../media/image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8.xml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4.xml"/><Relationship Id="rId5" Type="http://schemas.openxmlformats.org/officeDocument/2006/relationships/slide" Target="slide7.xml"/><Relationship Id="rId4" Type="http://schemas.openxmlformats.org/officeDocument/2006/relationships/image" Target="../media/image10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customXml" Target="../ink/ink19.xml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4.xml"/><Relationship Id="rId5" Type="http://schemas.openxmlformats.org/officeDocument/2006/relationships/slide" Target="slide8.xml"/><Relationship Id="rId4" Type="http://schemas.openxmlformats.org/officeDocument/2006/relationships/image" Target="../media/image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customXml" Target="../ink/ink20.xml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4.xml"/><Relationship Id="rId5" Type="http://schemas.openxmlformats.org/officeDocument/2006/relationships/slide" Target="slide9.xml"/><Relationship Id="rId4" Type="http://schemas.openxmlformats.org/officeDocument/2006/relationships/image" Target="../media/image1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customXml" Target="../ink/ink21.xml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4.xml"/><Relationship Id="rId5" Type="http://schemas.openxmlformats.org/officeDocument/2006/relationships/slide" Target="slide11.xml"/><Relationship Id="rId4" Type="http://schemas.openxmlformats.org/officeDocument/2006/relationships/image" Target="../media/image1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customXml" Target="../ink/ink22.xml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4.xml"/><Relationship Id="rId5" Type="http://schemas.openxmlformats.org/officeDocument/2006/relationships/slide" Target="slide2.xml"/><Relationship Id="rId4" Type="http://schemas.openxmlformats.org/officeDocument/2006/relationships/image" Target="../media/image10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customXml" Target="../ink/ink23.xml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4.xml"/><Relationship Id="rId5" Type="http://schemas.openxmlformats.org/officeDocument/2006/relationships/slide" Target="slide12.xml"/><Relationship Id="rId4" Type="http://schemas.openxmlformats.org/officeDocument/2006/relationships/image" Target="../media/image1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customXml" Target="../ink/ink24.xml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4.xml"/><Relationship Id="rId5" Type="http://schemas.openxmlformats.org/officeDocument/2006/relationships/slide" Target="slide13.xml"/><Relationship Id="rId4" Type="http://schemas.openxmlformats.org/officeDocument/2006/relationships/image" Target="../media/image10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customXml" Target="../ink/ink25.xml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4.xml"/><Relationship Id="rId5" Type="http://schemas.openxmlformats.org/officeDocument/2006/relationships/slide" Target="slide13.xml"/><Relationship Id="rId10" Type="http://schemas.openxmlformats.org/officeDocument/2006/relationships/image" Target="../media/image52.png"/><Relationship Id="rId4" Type="http://schemas.openxmlformats.org/officeDocument/2006/relationships/image" Target="../media/image380.png"/><Relationship Id="rId9" Type="http://schemas.openxmlformats.org/officeDocument/2006/relationships/image" Target="../media/image5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57.sv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" Target="slide15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" Target="slide23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" Target="slide29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" Target="slide30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" Target="slide32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" Target="slide33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FDE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2D83FE0F-3210-B1F1-CCD8-78584051F295}"/>
              </a:ext>
            </a:extLst>
          </p:cNvPr>
          <p:cNvSpPr/>
          <p:nvPr/>
        </p:nvSpPr>
        <p:spPr>
          <a:xfrm>
            <a:off x="489075" y="0"/>
            <a:ext cx="1696587" cy="10287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101600" dist="38100" algn="l" rotWithShape="0">
              <a:prstClr val="black">
                <a:alpha val="30000"/>
              </a:prstClr>
            </a:outerShdw>
          </a:effectLst>
        </p:spPr>
        <p:txBody>
          <a:bodyPr wrap="square" lIns="93600" tIns="93600" rIns="93600" bIns="93600" rtlCol="0" anchor="ctr" anchorCtr="0">
            <a:noAutofit/>
          </a:bodyPr>
          <a:lstStyle/>
          <a:p>
            <a:pPr algn="l" defTabSz="936000"/>
            <a:endParaRPr lang="en-IN" sz="15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13E7D16-CB78-E4C4-CB0E-D39F712ADA3F}"/>
              </a:ext>
            </a:extLst>
          </p:cNvPr>
          <p:cNvSpPr txBox="1"/>
          <p:nvPr/>
        </p:nvSpPr>
        <p:spPr>
          <a:xfrm>
            <a:off x="-550060" y="419100"/>
            <a:ext cx="3767914" cy="1981200"/>
          </a:xfrm>
          <a:prstGeom prst="rect">
            <a:avLst/>
          </a:prstGeom>
          <a:noFill/>
        </p:spPr>
        <p:txBody>
          <a:bodyPr wrap="square" lIns="93600" tIns="46800" rIns="93600" bIns="46800" rtlCol="0" anchor="ctr" anchorCtr="0">
            <a:noAutofit/>
          </a:bodyPr>
          <a:lstStyle/>
          <a:p>
            <a:pPr algn="ctr">
              <a:buNone/>
            </a:pPr>
            <a:r>
              <a:rPr lang="en-IN" sz="7200" dirty="0">
                <a:solidFill>
                  <a:schemeClr val="bg1"/>
                </a:solidFill>
                <a:latin typeface="Montserrat ExtraBold" panose="020F0502020204030204" pitchFamily="2" charset="0"/>
              </a:rPr>
              <a:t>11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1B48852-86DB-B474-54C5-50D3A6341437}"/>
              </a:ext>
            </a:extLst>
          </p:cNvPr>
          <p:cNvSpPr/>
          <p:nvPr/>
        </p:nvSpPr>
        <p:spPr>
          <a:xfrm>
            <a:off x="220466" y="0"/>
            <a:ext cx="1696587" cy="10287000"/>
          </a:xfrm>
          <a:prstGeom prst="rect">
            <a:avLst/>
          </a:prstGeom>
          <a:solidFill>
            <a:srgbClr val="A9D6E5"/>
          </a:solidFill>
          <a:ln>
            <a:noFill/>
          </a:ln>
          <a:effectLst>
            <a:outerShdw blurRad="101600" dist="38100" algn="l" rotWithShape="0">
              <a:prstClr val="black">
                <a:alpha val="30000"/>
              </a:prstClr>
            </a:outerShdw>
          </a:effectLst>
        </p:spPr>
        <p:txBody>
          <a:bodyPr wrap="square" lIns="93600" tIns="93600" rIns="93600" bIns="93600" rtlCol="0" anchor="ctr" anchorCtr="0">
            <a:noAutofit/>
          </a:bodyPr>
          <a:lstStyle/>
          <a:p>
            <a:pPr algn="l" defTabSz="936000"/>
            <a:endParaRPr lang="en-IN" sz="15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2BEC484-46D7-F794-E143-118BBFD2469D}"/>
              </a:ext>
            </a:extLst>
          </p:cNvPr>
          <p:cNvSpPr txBox="1"/>
          <p:nvPr/>
        </p:nvSpPr>
        <p:spPr>
          <a:xfrm>
            <a:off x="-778660" y="419100"/>
            <a:ext cx="3767914" cy="1981200"/>
          </a:xfrm>
          <a:prstGeom prst="rect">
            <a:avLst/>
          </a:prstGeom>
          <a:noFill/>
        </p:spPr>
        <p:txBody>
          <a:bodyPr wrap="square" lIns="93600" tIns="46800" rIns="93600" bIns="46800" rtlCol="0" anchor="ctr" anchorCtr="0">
            <a:noAutofit/>
          </a:bodyPr>
          <a:lstStyle/>
          <a:p>
            <a:pPr algn="ctr">
              <a:buNone/>
            </a:pPr>
            <a:r>
              <a:rPr lang="en-IN" sz="7200" dirty="0">
                <a:solidFill>
                  <a:schemeClr val="bg1"/>
                </a:solidFill>
                <a:latin typeface="Montserrat ExtraBold" panose="020F0502020204030204" pitchFamily="2" charset="0"/>
              </a:rPr>
              <a:t>10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B039420-2452-9345-220A-D3FD066C49B0}"/>
              </a:ext>
            </a:extLst>
          </p:cNvPr>
          <p:cNvSpPr/>
          <p:nvPr/>
        </p:nvSpPr>
        <p:spPr>
          <a:xfrm>
            <a:off x="-45769" y="0"/>
            <a:ext cx="1696587" cy="10287000"/>
          </a:xfrm>
          <a:prstGeom prst="rect">
            <a:avLst/>
          </a:prstGeom>
          <a:solidFill>
            <a:srgbClr val="89C2D9"/>
          </a:solidFill>
          <a:ln>
            <a:noFill/>
          </a:ln>
          <a:effectLst>
            <a:outerShdw blurRad="101600" dist="38100" algn="l" rotWithShape="0">
              <a:prstClr val="black">
                <a:alpha val="30000"/>
              </a:prstClr>
            </a:outerShdw>
          </a:effectLst>
        </p:spPr>
        <p:txBody>
          <a:bodyPr wrap="square" lIns="93600" tIns="93600" rIns="93600" bIns="93600" rtlCol="0" anchor="ctr" anchorCtr="0">
            <a:noAutofit/>
          </a:bodyPr>
          <a:lstStyle/>
          <a:p>
            <a:pPr algn="l" defTabSz="936000"/>
            <a:endParaRPr lang="en-IN" sz="15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C75C49F-F596-8E70-DB09-6AB320FEFB39}"/>
              </a:ext>
            </a:extLst>
          </p:cNvPr>
          <p:cNvSpPr txBox="1"/>
          <p:nvPr/>
        </p:nvSpPr>
        <p:spPr>
          <a:xfrm>
            <a:off x="-1083460" y="419100"/>
            <a:ext cx="3767914" cy="1981200"/>
          </a:xfrm>
          <a:prstGeom prst="rect">
            <a:avLst/>
          </a:prstGeom>
          <a:noFill/>
        </p:spPr>
        <p:txBody>
          <a:bodyPr wrap="square" lIns="93600" tIns="46800" rIns="93600" bIns="46800" rtlCol="0" anchor="ctr" anchorCtr="0">
            <a:noAutofit/>
          </a:bodyPr>
          <a:lstStyle/>
          <a:p>
            <a:pPr algn="ctr">
              <a:buNone/>
            </a:pPr>
            <a:r>
              <a:rPr lang="en-IN" sz="7200" dirty="0">
                <a:solidFill>
                  <a:schemeClr val="bg1"/>
                </a:solidFill>
                <a:latin typeface="Montserrat ExtraBold" panose="020F0502020204030204" pitchFamily="2" charset="0"/>
              </a:rPr>
              <a:t>09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01C9BA5-EC67-A734-8541-03F13D83D728}"/>
              </a:ext>
            </a:extLst>
          </p:cNvPr>
          <p:cNvSpPr/>
          <p:nvPr/>
        </p:nvSpPr>
        <p:spPr>
          <a:xfrm>
            <a:off x="-276396" y="0"/>
            <a:ext cx="1696587" cy="10287000"/>
          </a:xfrm>
          <a:prstGeom prst="rect">
            <a:avLst/>
          </a:prstGeom>
          <a:solidFill>
            <a:srgbClr val="61A5C2"/>
          </a:solidFill>
          <a:ln>
            <a:noFill/>
          </a:ln>
          <a:effectLst>
            <a:outerShdw blurRad="101600" dist="38100" algn="l" rotWithShape="0">
              <a:prstClr val="black">
                <a:alpha val="30000"/>
              </a:prstClr>
            </a:outerShdw>
          </a:effectLst>
        </p:spPr>
        <p:txBody>
          <a:bodyPr wrap="square" lIns="93600" tIns="93600" rIns="93600" bIns="93600" rtlCol="0" anchor="ctr" anchorCtr="0">
            <a:noAutofit/>
          </a:bodyPr>
          <a:lstStyle/>
          <a:p>
            <a:pPr algn="l" defTabSz="936000"/>
            <a:endParaRPr lang="en-IN" sz="15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3D1023C-7B5F-67B1-11DA-0E532787BEFE}"/>
              </a:ext>
            </a:extLst>
          </p:cNvPr>
          <p:cNvSpPr txBox="1"/>
          <p:nvPr/>
        </p:nvSpPr>
        <p:spPr>
          <a:xfrm>
            <a:off x="-1312060" y="419100"/>
            <a:ext cx="3767914" cy="1981200"/>
          </a:xfrm>
          <a:prstGeom prst="rect">
            <a:avLst/>
          </a:prstGeom>
          <a:noFill/>
        </p:spPr>
        <p:txBody>
          <a:bodyPr wrap="square" lIns="93600" tIns="46800" rIns="93600" bIns="46800" rtlCol="0" anchor="ctr" anchorCtr="0">
            <a:noAutofit/>
          </a:bodyPr>
          <a:lstStyle/>
          <a:p>
            <a:pPr algn="ctr">
              <a:buNone/>
            </a:pPr>
            <a:r>
              <a:rPr lang="en-IN" sz="7200" dirty="0">
                <a:solidFill>
                  <a:schemeClr val="bg1"/>
                </a:solidFill>
                <a:latin typeface="Montserrat ExtraBold" panose="020F0502020204030204" pitchFamily="2" charset="0"/>
              </a:rPr>
              <a:t>08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A38EABD-39DC-5DF1-D898-A559406A5A8F}"/>
              </a:ext>
            </a:extLst>
          </p:cNvPr>
          <p:cNvSpPr/>
          <p:nvPr/>
        </p:nvSpPr>
        <p:spPr>
          <a:xfrm>
            <a:off x="-462910" y="0"/>
            <a:ext cx="1696587" cy="10287000"/>
          </a:xfrm>
          <a:prstGeom prst="rect">
            <a:avLst/>
          </a:prstGeom>
          <a:solidFill>
            <a:srgbClr val="468FAF"/>
          </a:solidFill>
          <a:ln>
            <a:noFill/>
          </a:ln>
          <a:effectLst>
            <a:outerShdw blurRad="101600" dist="38100" algn="l" rotWithShape="0">
              <a:prstClr val="black">
                <a:alpha val="30000"/>
              </a:prstClr>
            </a:outerShdw>
          </a:effectLst>
        </p:spPr>
        <p:txBody>
          <a:bodyPr wrap="square" lIns="93600" tIns="93600" rIns="93600" bIns="93600" rtlCol="0" anchor="ctr" anchorCtr="0">
            <a:noAutofit/>
          </a:bodyPr>
          <a:lstStyle/>
          <a:p>
            <a:pPr algn="l" defTabSz="936000"/>
            <a:endParaRPr lang="en-IN" sz="15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24247BB-0D98-E404-7626-CEFB7D1F56E6}"/>
              </a:ext>
            </a:extLst>
          </p:cNvPr>
          <p:cNvSpPr txBox="1"/>
          <p:nvPr/>
        </p:nvSpPr>
        <p:spPr>
          <a:xfrm>
            <a:off x="-1498574" y="419100"/>
            <a:ext cx="3767914" cy="1981200"/>
          </a:xfrm>
          <a:prstGeom prst="rect">
            <a:avLst/>
          </a:prstGeom>
          <a:noFill/>
        </p:spPr>
        <p:txBody>
          <a:bodyPr wrap="square" lIns="93600" tIns="46800" rIns="93600" bIns="46800" rtlCol="0" anchor="ctr" anchorCtr="0">
            <a:noAutofit/>
          </a:bodyPr>
          <a:lstStyle/>
          <a:p>
            <a:pPr algn="ctr">
              <a:buNone/>
            </a:pPr>
            <a:r>
              <a:rPr lang="en-IN" sz="7200" dirty="0">
                <a:solidFill>
                  <a:schemeClr val="bg1"/>
                </a:solidFill>
                <a:latin typeface="Montserrat ExtraBold" panose="020F0502020204030204" pitchFamily="2" charset="0"/>
              </a:rPr>
              <a:t>07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4074118-42E0-77FB-9A6D-7A64734705C4}"/>
              </a:ext>
            </a:extLst>
          </p:cNvPr>
          <p:cNvSpPr/>
          <p:nvPr/>
        </p:nvSpPr>
        <p:spPr>
          <a:xfrm>
            <a:off x="-685673" y="0"/>
            <a:ext cx="1696587" cy="10287000"/>
          </a:xfrm>
          <a:prstGeom prst="rect">
            <a:avLst/>
          </a:prstGeom>
          <a:solidFill>
            <a:srgbClr val="2C7DA0"/>
          </a:solidFill>
          <a:ln>
            <a:noFill/>
          </a:ln>
          <a:effectLst>
            <a:outerShdw blurRad="101600" dist="38100" algn="l" rotWithShape="0">
              <a:prstClr val="black">
                <a:alpha val="30000"/>
              </a:prstClr>
            </a:outerShdw>
          </a:effectLst>
        </p:spPr>
        <p:txBody>
          <a:bodyPr wrap="square" lIns="93600" tIns="93600" rIns="93600" bIns="93600" rtlCol="0" anchor="ctr" anchorCtr="0">
            <a:noAutofit/>
          </a:bodyPr>
          <a:lstStyle/>
          <a:p>
            <a:pPr algn="l" defTabSz="936000"/>
            <a:endParaRPr lang="en-IN" sz="15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19017C1-38FD-3DF5-4BC7-18478B13C39E}"/>
              </a:ext>
            </a:extLst>
          </p:cNvPr>
          <p:cNvSpPr txBox="1"/>
          <p:nvPr/>
        </p:nvSpPr>
        <p:spPr>
          <a:xfrm>
            <a:off x="-1693060" y="419100"/>
            <a:ext cx="3767914" cy="1981200"/>
          </a:xfrm>
          <a:prstGeom prst="rect">
            <a:avLst/>
          </a:prstGeom>
          <a:noFill/>
        </p:spPr>
        <p:txBody>
          <a:bodyPr wrap="square" lIns="93600" tIns="46800" rIns="93600" bIns="46800" rtlCol="0" anchor="ctr" anchorCtr="0">
            <a:noAutofit/>
          </a:bodyPr>
          <a:lstStyle/>
          <a:p>
            <a:pPr algn="ctr">
              <a:buNone/>
            </a:pPr>
            <a:r>
              <a:rPr lang="en-IN" sz="7200" dirty="0">
                <a:solidFill>
                  <a:schemeClr val="bg1"/>
                </a:solidFill>
                <a:latin typeface="Montserrat ExtraBold" panose="020F0502020204030204" pitchFamily="2" charset="0"/>
              </a:rPr>
              <a:t>06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B968344-B28E-CF0A-F7B7-51FD2FA66A57}"/>
              </a:ext>
            </a:extLst>
          </p:cNvPr>
          <p:cNvSpPr/>
          <p:nvPr/>
        </p:nvSpPr>
        <p:spPr>
          <a:xfrm>
            <a:off x="-848294" y="0"/>
            <a:ext cx="1696587" cy="10287000"/>
          </a:xfrm>
          <a:prstGeom prst="rect">
            <a:avLst/>
          </a:prstGeom>
          <a:solidFill>
            <a:srgbClr val="2A6F97"/>
          </a:solidFill>
          <a:ln>
            <a:noFill/>
          </a:ln>
          <a:effectLst>
            <a:outerShdw blurRad="101600" dist="38100" algn="l" rotWithShape="0">
              <a:prstClr val="black">
                <a:alpha val="30000"/>
              </a:prstClr>
            </a:outerShdw>
          </a:effectLst>
        </p:spPr>
        <p:txBody>
          <a:bodyPr wrap="square" lIns="93600" tIns="93600" rIns="93600" bIns="93600" rtlCol="0" anchor="ctr" anchorCtr="0">
            <a:noAutofit/>
          </a:bodyPr>
          <a:lstStyle/>
          <a:p>
            <a:pPr algn="l" defTabSz="936000"/>
            <a:endParaRPr lang="en-IN" sz="15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AFB384E-08ED-1B5E-EDDF-B2B77A95D7CD}"/>
              </a:ext>
            </a:extLst>
          </p:cNvPr>
          <p:cNvSpPr txBox="1"/>
          <p:nvPr/>
        </p:nvSpPr>
        <p:spPr>
          <a:xfrm>
            <a:off x="-1921660" y="419100"/>
            <a:ext cx="3767914" cy="1981200"/>
          </a:xfrm>
          <a:prstGeom prst="rect">
            <a:avLst/>
          </a:prstGeom>
          <a:noFill/>
        </p:spPr>
        <p:txBody>
          <a:bodyPr wrap="square" lIns="93600" tIns="46800" rIns="93600" bIns="46800" rtlCol="0" anchor="ctr" anchorCtr="0">
            <a:noAutofit/>
          </a:bodyPr>
          <a:lstStyle/>
          <a:p>
            <a:pPr algn="ctr">
              <a:buNone/>
            </a:pPr>
            <a:r>
              <a:rPr lang="en-IN" sz="7200" dirty="0">
                <a:solidFill>
                  <a:schemeClr val="bg1"/>
                </a:solidFill>
                <a:latin typeface="Montserrat ExtraBold" panose="020F0502020204030204" pitchFamily="2" charset="0"/>
              </a:rPr>
              <a:t>05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8182EC6-8EB6-03F3-04B0-DCEEDBB4EFDF}"/>
              </a:ext>
            </a:extLst>
          </p:cNvPr>
          <p:cNvSpPr/>
          <p:nvPr/>
        </p:nvSpPr>
        <p:spPr>
          <a:xfrm>
            <a:off x="-1148710" y="0"/>
            <a:ext cx="1696587" cy="10287000"/>
          </a:xfrm>
          <a:prstGeom prst="rect">
            <a:avLst/>
          </a:prstGeom>
          <a:solidFill>
            <a:srgbClr val="014F86"/>
          </a:solidFill>
          <a:ln>
            <a:noFill/>
          </a:ln>
          <a:effectLst>
            <a:outerShdw blurRad="101600" dist="38100" algn="l" rotWithShape="0">
              <a:prstClr val="black">
                <a:alpha val="30000"/>
              </a:prstClr>
            </a:outerShdw>
          </a:effectLst>
        </p:spPr>
        <p:txBody>
          <a:bodyPr wrap="square" lIns="93600" tIns="93600" rIns="93600" bIns="93600" rtlCol="0" anchor="ctr" anchorCtr="0">
            <a:noAutofit/>
          </a:bodyPr>
          <a:lstStyle/>
          <a:p>
            <a:pPr algn="l" defTabSz="936000"/>
            <a:endParaRPr lang="en-IN" sz="15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9E8C9AE-D4E6-2007-42AF-80211E64156F}"/>
              </a:ext>
            </a:extLst>
          </p:cNvPr>
          <p:cNvSpPr txBox="1"/>
          <p:nvPr/>
        </p:nvSpPr>
        <p:spPr>
          <a:xfrm>
            <a:off x="-2184374" y="419100"/>
            <a:ext cx="3767914" cy="1981200"/>
          </a:xfrm>
          <a:prstGeom prst="rect">
            <a:avLst/>
          </a:prstGeom>
          <a:noFill/>
        </p:spPr>
        <p:txBody>
          <a:bodyPr wrap="square" lIns="93600" tIns="46800" rIns="93600" bIns="46800" rtlCol="0" anchor="ctr" anchorCtr="0">
            <a:noAutofit/>
          </a:bodyPr>
          <a:lstStyle/>
          <a:p>
            <a:pPr algn="ctr">
              <a:buNone/>
            </a:pPr>
            <a:r>
              <a:rPr lang="en-IN" sz="7200" dirty="0">
                <a:solidFill>
                  <a:schemeClr val="bg1"/>
                </a:solidFill>
                <a:latin typeface="Montserrat ExtraBold" panose="020F0502020204030204" pitchFamily="2" charset="0"/>
              </a:rPr>
              <a:t>04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81E312A-6B7D-8BF6-8F9E-A4F267294676}"/>
              </a:ext>
            </a:extLst>
          </p:cNvPr>
          <p:cNvSpPr/>
          <p:nvPr/>
        </p:nvSpPr>
        <p:spPr>
          <a:xfrm>
            <a:off x="-1343196" y="0"/>
            <a:ext cx="1696587" cy="10287000"/>
          </a:xfrm>
          <a:prstGeom prst="rect">
            <a:avLst/>
          </a:prstGeom>
          <a:solidFill>
            <a:srgbClr val="01497C"/>
          </a:solidFill>
          <a:ln>
            <a:noFill/>
          </a:ln>
          <a:effectLst>
            <a:outerShdw blurRad="101600" dist="38100" algn="l" rotWithShape="0">
              <a:prstClr val="black">
                <a:alpha val="30000"/>
              </a:prstClr>
            </a:outerShdw>
          </a:effectLst>
        </p:spPr>
        <p:txBody>
          <a:bodyPr wrap="square" lIns="93600" tIns="93600" rIns="93600" bIns="93600" rtlCol="0" anchor="ctr" anchorCtr="0">
            <a:noAutofit/>
          </a:bodyPr>
          <a:lstStyle/>
          <a:p>
            <a:pPr algn="l" defTabSz="936000"/>
            <a:endParaRPr lang="en-IN" sz="15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737B57E-FA42-8B88-D9DA-79BAA776FCC8}"/>
              </a:ext>
            </a:extLst>
          </p:cNvPr>
          <p:cNvSpPr txBox="1"/>
          <p:nvPr/>
        </p:nvSpPr>
        <p:spPr>
          <a:xfrm>
            <a:off x="-2378860" y="419100"/>
            <a:ext cx="3767914" cy="1981200"/>
          </a:xfrm>
          <a:prstGeom prst="rect">
            <a:avLst/>
          </a:prstGeom>
          <a:noFill/>
        </p:spPr>
        <p:txBody>
          <a:bodyPr wrap="square" lIns="93600" tIns="46800" rIns="93600" bIns="46800" rtlCol="0" anchor="ctr" anchorCtr="0">
            <a:noAutofit/>
          </a:bodyPr>
          <a:lstStyle/>
          <a:p>
            <a:pPr algn="ctr">
              <a:buNone/>
            </a:pPr>
            <a:r>
              <a:rPr lang="en-IN" sz="7200" dirty="0">
                <a:solidFill>
                  <a:schemeClr val="bg1"/>
                </a:solidFill>
                <a:latin typeface="Montserrat ExtraBold" panose="020F0502020204030204" pitchFamily="2" charset="0"/>
              </a:rPr>
              <a:t>03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D4E8C42-4F3E-4817-A586-E2621FC0C53B}"/>
              </a:ext>
            </a:extLst>
          </p:cNvPr>
          <p:cNvSpPr/>
          <p:nvPr/>
        </p:nvSpPr>
        <p:spPr>
          <a:xfrm>
            <a:off x="-1571796" y="0"/>
            <a:ext cx="1696587" cy="10287000"/>
          </a:xfrm>
          <a:prstGeom prst="rect">
            <a:avLst/>
          </a:prstGeom>
          <a:solidFill>
            <a:srgbClr val="013A63"/>
          </a:solidFill>
          <a:ln>
            <a:noFill/>
          </a:ln>
          <a:effectLst>
            <a:outerShdw blurRad="101600" dist="38100" algn="l" rotWithShape="0">
              <a:prstClr val="black">
                <a:alpha val="30000"/>
              </a:prstClr>
            </a:outerShdw>
          </a:effectLst>
        </p:spPr>
        <p:txBody>
          <a:bodyPr wrap="square" lIns="93600" tIns="93600" rIns="93600" bIns="93600" rtlCol="0" anchor="ctr" anchorCtr="0">
            <a:noAutofit/>
          </a:bodyPr>
          <a:lstStyle/>
          <a:p>
            <a:pPr algn="l" defTabSz="936000"/>
            <a:endParaRPr lang="en-IN" sz="15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80EFE83-585E-FEED-9D0F-D883E373A53F}"/>
              </a:ext>
            </a:extLst>
          </p:cNvPr>
          <p:cNvSpPr txBox="1"/>
          <p:nvPr/>
        </p:nvSpPr>
        <p:spPr>
          <a:xfrm>
            <a:off x="-2607460" y="419100"/>
            <a:ext cx="3767914" cy="1981200"/>
          </a:xfrm>
          <a:prstGeom prst="rect">
            <a:avLst/>
          </a:prstGeom>
          <a:noFill/>
        </p:spPr>
        <p:txBody>
          <a:bodyPr wrap="square" lIns="93600" tIns="46800" rIns="93600" bIns="46800" rtlCol="0" anchor="ctr" anchorCtr="0">
            <a:noAutofit/>
          </a:bodyPr>
          <a:lstStyle/>
          <a:p>
            <a:pPr algn="ctr">
              <a:buNone/>
            </a:pPr>
            <a:r>
              <a:rPr lang="en-IN" sz="7200" dirty="0">
                <a:solidFill>
                  <a:schemeClr val="bg1"/>
                </a:solidFill>
                <a:latin typeface="Montserrat ExtraBold" panose="020F0502020204030204" pitchFamily="2" charset="0"/>
              </a:rPr>
              <a:t>02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2C9437CE-D142-9118-EEC3-805004FEBDC0}"/>
              </a:ext>
            </a:extLst>
          </p:cNvPr>
          <p:cNvGrpSpPr/>
          <p:nvPr/>
        </p:nvGrpSpPr>
        <p:grpSpPr>
          <a:xfrm>
            <a:off x="-1773048" y="0"/>
            <a:ext cx="1696586" cy="10287000"/>
            <a:chOff x="-86684" y="0"/>
            <a:chExt cx="3733800" cy="102870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8595073-2457-E4F9-D33D-FC98334AB037}"/>
                </a:ext>
              </a:extLst>
            </p:cNvPr>
            <p:cNvSpPr/>
            <p:nvPr/>
          </p:nvSpPr>
          <p:spPr>
            <a:xfrm>
              <a:off x="-1" y="0"/>
              <a:ext cx="3569943" cy="10287000"/>
            </a:xfrm>
            <a:prstGeom prst="rect">
              <a:avLst/>
            </a:prstGeom>
            <a:solidFill>
              <a:srgbClr val="012A4A"/>
            </a:solidFill>
            <a:ln>
              <a:noFill/>
            </a:ln>
            <a:effectLst>
              <a:outerShdw blurRad="101600" dist="38100" algn="l" rotWithShape="0">
                <a:prstClr val="black">
                  <a:alpha val="30000"/>
                </a:prstClr>
              </a:outerShdw>
            </a:effectLst>
          </p:spPr>
          <p:txBody>
            <a:bodyPr wrap="square" lIns="93600" tIns="93600" rIns="93600" bIns="93600" rtlCol="0" anchor="ctr" anchorCtr="0">
              <a:noAutofit/>
            </a:bodyPr>
            <a:lstStyle/>
            <a:p>
              <a:pPr algn="l" defTabSz="936000"/>
              <a:endParaRPr lang="en-IN" sz="1500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E88377E-0EA3-7982-2D64-245C2E28458D}"/>
                </a:ext>
              </a:extLst>
            </p:cNvPr>
            <p:cNvSpPr txBox="1"/>
            <p:nvPr/>
          </p:nvSpPr>
          <p:spPr>
            <a:xfrm>
              <a:off x="-86684" y="419100"/>
              <a:ext cx="3733800" cy="1981200"/>
            </a:xfrm>
            <a:prstGeom prst="rect">
              <a:avLst/>
            </a:prstGeom>
            <a:noFill/>
          </p:spPr>
          <p:txBody>
            <a:bodyPr wrap="square" lIns="93600" tIns="46800" rIns="93600" bIns="46800" rtlCol="0" anchor="ctr" anchorCtr="0">
              <a:noAutofit/>
            </a:bodyPr>
            <a:lstStyle/>
            <a:p>
              <a:pPr algn="ctr">
                <a:buNone/>
              </a:pPr>
              <a:r>
                <a:rPr lang="en-IN" sz="7200" dirty="0">
                  <a:solidFill>
                    <a:schemeClr val="bg1"/>
                  </a:solidFill>
                  <a:latin typeface="Montserrat ExtraBold" panose="020F0502020204030204" pitchFamily="2" charset="0"/>
                </a:rPr>
                <a:t>01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D533F8F4-7661-7C90-341E-90C622002A17}"/>
              </a:ext>
            </a:extLst>
          </p:cNvPr>
          <p:cNvSpPr txBox="1"/>
          <p:nvPr/>
        </p:nvSpPr>
        <p:spPr>
          <a:xfrm>
            <a:off x="2455854" y="2819400"/>
            <a:ext cx="15611680" cy="2895600"/>
          </a:xfrm>
          <a:prstGeom prst="rect">
            <a:avLst/>
          </a:prstGeom>
          <a:noFill/>
        </p:spPr>
        <p:txBody>
          <a:bodyPr wrap="square" lIns="93600" tIns="46800" rIns="93600" bIns="46800" rtlCol="0" anchor="ctr" anchorCtr="0">
            <a:noAutofit/>
          </a:bodyPr>
          <a:lstStyle/>
          <a:p>
            <a:pPr algn="ctr">
              <a:buNone/>
            </a:pPr>
            <a:r>
              <a:rPr lang="en-IN" sz="12500" dirty="0">
                <a:solidFill>
                  <a:schemeClr val="accent1"/>
                </a:solidFill>
                <a:latin typeface="Montserrat ExtraBold" panose="00000900000000000000" pitchFamily="2" charset="0"/>
              </a:rPr>
              <a:t>T20 CRICKET 2022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3D566E-5A9C-78AD-5351-8F5B1E3CB362}"/>
              </a:ext>
            </a:extLst>
          </p:cNvPr>
          <p:cNvSpPr txBox="1"/>
          <p:nvPr/>
        </p:nvSpPr>
        <p:spPr>
          <a:xfrm>
            <a:off x="4495800" y="3848100"/>
            <a:ext cx="11673840" cy="2895600"/>
          </a:xfrm>
          <a:prstGeom prst="rect">
            <a:avLst/>
          </a:prstGeom>
          <a:noFill/>
        </p:spPr>
        <p:txBody>
          <a:bodyPr wrap="square" lIns="93600" tIns="46800" rIns="93600" bIns="46800" rtlCol="0" anchor="ctr" anchorCtr="0">
            <a:noAutofit/>
          </a:bodyPr>
          <a:lstStyle/>
          <a:p>
            <a:pPr algn="ctr">
              <a:buNone/>
            </a:pPr>
            <a:r>
              <a:rPr lang="en-IN" sz="8000" dirty="0">
                <a:solidFill>
                  <a:schemeClr val="accent2"/>
                </a:solidFill>
                <a:effectLst>
                  <a:outerShdw blurRad="152400" dist="76200" dir="16200000" rotWithShape="0">
                    <a:prstClr val="black">
                      <a:alpha val="70000"/>
                    </a:prstClr>
                  </a:outerShdw>
                </a:effectLst>
                <a:latin typeface="Forte Forward" panose="020F0502020204030204" pitchFamily="2" charset="0"/>
                <a:cs typeface="Forte Forward" panose="020F0502020204030204" pitchFamily="2" charset="0"/>
              </a:rPr>
              <a:t> Data Analytics </a:t>
            </a:r>
          </a:p>
        </p:txBody>
      </p:sp>
    </p:spTree>
    <p:extLst>
      <p:ext uri="{BB962C8B-B14F-4D97-AF65-F5344CB8AC3E}">
        <p14:creationId xmlns:p14="http://schemas.microsoft.com/office/powerpoint/2010/main" val="229938708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04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roup 50">
            <a:extLst>
              <a:ext uri="{FF2B5EF4-FFF2-40B4-BE49-F238E27FC236}">
                <a16:creationId xmlns:a16="http://schemas.microsoft.com/office/drawing/2014/main" id="{CB537348-FAF2-A05D-D426-E92D2F924E3B}"/>
              </a:ext>
            </a:extLst>
          </p:cNvPr>
          <p:cNvGrpSpPr/>
          <p:nvPr/>
        </p:nvGrpSpPr>
        <p:grpSpPr>
          <a:xfrm>
            <a:off x="15984110" y="0"/>
            <a:ext cx="3326736" cy="10287000"/>
            <a:chOff x="15577047" y="0"/>
            <a:chExt cx="3733800" cy="1028700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2D83FE0F-3210-B1F1-CCD8-78584051F295}"/>
                </a:ext>
              </a:extLst>
            </p:cNvPr>
            <p:cNvSpPr/>
            <p:nvPr/>
          </p:nvSpPr>
          <p:spPr>
            <a:xfrm>
              <a:off x="16606774" y="0"/>
              <a:ext cx="1681226" cy="1028700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  <a:effectLst>
              <a:outerShdw blurRad="101600" dist="38100" algn="l" rotWithShape="0">
                <a:prstClr val="black">
                  <a:alpha val="30000"/>
                </a:prstClr>
              </a:outerShdw>
            </a:effectLst>
          </p:spPr>
          <p:txBody>
            <a:bodyPr wrap="square" lIns="93600" tIns="93600" rIns="93600" bIns="93600" rtlCol="0" anchor="ctr" anchorCtr="0">
              <a:noAutofit/>
            </a:bodyPr>
            <a:lstStyle/>
            <a:p>
              <a:pPr algn="l" defTabSz="936000"/>
              <a:endParaRPr lang="en-IN" sz="1500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F13E7D16-CB78-E4C4-CB0E-D39F712ADA3F}"/>
                </a:ext>
              </a:extLst>
            </p:cNvPr>
            <p:cNvSpPr txBox="1"/>
            <p:nvPr/>
          </p:nvSpPr>
          <p:spPr>
            <a:xfrm>
              <a:off x="15577047" y="419100"/>
              <a:ext cx="3733800" cy="1981200"/>
            </a:xfrm>
            <a:prstGeom prst="rect">
              <a:avLst/>
            </a:prstGeom>
            <a:noFill/>
          </p:spPr>
          <p:txBody>
            <a:bodyPr wrap="square" lIns="93600" tIns="46800" rIns="93600" bIns="46800" rtlCol="0" anchor="ctr" anchorCtr="0">
              <a:noAutofit/>
            </a:bodyPr>
            <a:lstStyle/>
            <a:p>
              <a:pPr algn="ctr">
                <a:buNone/>
              </a:pPr>
              <a:r>
                <a:rPr lang="en-IN" sz="8000" dirty="0">
                  <a:solidFill>
                    <a:schemeClr val="bg1"/>
                  </a:solidFill>
                  <a:latin typeface="Montserrat ExtraBold" panose="020F0502020204030204" pitchFamily="2" charset="0"/>
                </a:rPr>
                <a:t>11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A8B93CFD-4A2C-247F-6669-087CED5E1807}"/>
              </a:ext>
            </a:extLst>
          </p:cNvPr>
          <p:cNvGrpSpPr/>
          <p:nvPr/>
        </p:nvGrpSpPr>
        <p:grpSpPr>
          <a:xfrm>
            <a:off x="14538143" y="0"/>
            <a:ext cx="3326736" cy="10287000"/>
            <a:chOff x="13954149" y="0"/>
            <a:chExt cx="3733800" cy="10287000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01B48852-86DB-B474-54C5-50D3A6341437}"/>
                </a:ext>
              </a:extLst>
            </p:cNvPr>
            <p:cNvSpPr/>
            <p:nvPr/>
          </p:nvSpPr>
          <p:spPr>
            <a:xfrm>
              <a:off x="14944229" y="0"/>
              <a:ext cx="1681226" cy="10287000"/>
            </a:xfrm>
            <a:prstGeom prst="rect">
              <a:avLst/>
            </a:prstGeom>
            <a:solidFill>
              <a:srgbClr val="A9D6E5"/>
            </a:solidFill>
            <a:ln>
              <a:noFill/>
            </a:ln>
            <a:effectLst>
              <a:outerShdw blurRad="101600" dist="38100" algn="l" rotWithShape="0">
                <a:prstClr val="black">
                  <a:alpha val="30000"/>
                </a:prstClr>
              </a:outerShdw>
            </a:effectLst>
          </p:spPr>
          <p:txBody>
            <a:bodyPr wrap="square" lIns="93600" tIns="93600" rIns="93600" bIns="93600" rtlCol="0" anchor="ctr" anchorCtr="0">
              <a:noAutofit/>
            </a:bodyPr>
            <a:lstStyle/>
            <a:p>
              <a:pPr algn="l" defTabSz="936000"/>
              <a:endParaRPr lang="en-IN" sz="1500" dirty="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2BEC484-46D7-F794-E143-118BBFD2469D}"/>
                </a:ext>
              </a:extLst>
            </p:cNvPr>
            <p:cNvSpPr txBox="1"/>
            <p:nvPr/>
          </p:nvSpPr>
          <p:spPr>
            <a:xfrm>
              <a:off x="13954149" y="419100"/>
              <a:ext cx="3733800" cy="1981200"/>
            </a:xfrm>
            <a:prstGeom prst="rect">
              <a:avLst/>
            </a:prstGeom>
            <a:noFill/>
          </p:spPr>
          <p:txBody>
            <a:bodyPr wrap="square" lIns="93600" tIns="46800" rIns="93600" bIns="46800" rtlCol="0" anchor="ctr" anchorCtr="0">
              <a:noAutofit/>
            </a:bodyPr>
            <a:lstStyle/>
            <a:p>
              <a:pPr algn="ctr">
                <a:buNone/>
              </a:pPr>
              <a:r>
                <a:rPr lang="en-IN" sz="8000" dirty="0">
                  <a:solidFill>
                    <a:schemeClr val="bg1"/>
                  </a:solidFill>
                  <a:latin typeface="Montserrat ExtraBold" panose="020F0502020204030204" pitchFamily="2" charset="0"/>
                </a:rPr>
                <a:t>10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281AE5A6-96EB-BB48-F3D4-C4962600FBAE}"/>
              </a:ext>
            </a:extLst>
          </p:cNvPr>
          <p:cNvGrpSpPr/>
          <p:nvPr/>
        </p:nvGrpSpPr>
        <p:grpSpPr>
          <a:xfrm>
            <a:off x="13006157" y="0"/>
            <a:ext cx="3326736" cy="10287000"/>
            <a:chOff x="12234707" y="0"/>
            <a:chExt cx="3733800" cy="1028700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B039420-2452-9345-220A-D3FD066C49B0}"/>
                </a:ext>
              </a:extLst>
            </p:cNvPr>
            <p:cNvSpPr/>
            <p:nvPr/>
          </p:nvSpPr>
          <p:spPr>
            <a:xfrm>
              <a:off x="13263003" y="0"/>
              <a:ext cx="1681226" cy="10287000"/>
            </a:xfrm>
            <a:prstGeom prst="rect">
              <a:avLst/>
            </a:prstGeom>
            <a:solidFill>
              <a:srgbClr val="89C2D9"/>
            </a:solidFill>
            <a:ln>
              <a:noFill/>
            </a:ln>
            <a:effectLst>
              <a:outerShdw blurRad="101600" dist="38100" algn="l" rotWithShape="0">
                <a:prstClr val="black">
                  <a:alpha val="30000"/>
                </a:prstClr>
              </a:outerShdw>
            </a:effectLst>
          </p:spPr>
          <p:txBody>
            <a:bodyPr wrap="square" lIns="93600" tIns="93600" rIns="93600" bIns="93600" rtlCol="0" anchor="ctr" anchorCtr="0">
              <a:noAutofit/>
            </a:bodyPr>
            <a:lstStyle/>
            <a:p>
              <a:pPr algn="l" defTabSz="936000"/>
              <a:endParaRPr lang="en-IN" sz="1500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C75C49F-F596-8E70-DB09-6AB320FEFB39}"/>
                </a:ext>
              </a:extLst>
            </p:cNvPr>
            <p:cNvSpPr txBox="1"/>
            <p:nvPr/>
          </p:nvSpPr>
          <p:spPr>
            <a:xfrm>
              <a:off x="12234707" y="419100"/>
              <a:ext cx="3733800" cy="1981200"/>
            </a:xfrm>
            <a:prstGeom prst="rect">
              <a:avLst/>
            </a:prstGeom>
            <a:noFill/>
          </p:spPr>
          <p:txBody>
            <a:bodyPr wrap="square" lIns="93600" tIns="46800" rIns="93600" bIns="46800" rtlCol="0" anchor="ctr" anchorCtr="0">
              <a:noAutofit/>
            </a:bodyPr>
            <a:lstStyle/>
            <a:p>
              <a:pPr algn="ctr">
                <a:buNone/>
              </a:pPr>
              <a:r>
                <a:rPr lang="en-IN" sz="8000" dirty="0">
                  <a:solidFill>
                    <a:schemeClr val="bg1"/>
                  </a:solidFill>
                  <a:latin typeface="Montserrat ExtraBold" panose="020F0502020204030204" pitchFamily="2" charset="0"/>
                </a:rPr>
                <a:t>09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BFF9EDFC-AC56-2E48-09BF-E5C641DD09A4}"/>
              </a:ext>
            </a:extLst>
          </p:cNvPr>
          <p:cNvGrpSpPr/>
          <p:nvPr/>
        </p:nvGrpSpPr>
        <p:grpSpPr>
          <a:xfrm>
            <a:off x="10932662" y="0"/>
            <a:ext cx="3326736" cy="10287000"/>
            <a:chOff x="9907496" y="0"/>
            <a:chExt cx="3733800" cy="1028700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01C9BA5-EC67-A734-8541-03F13D83D728}"/>
                </a:ext>
              </a:extLst>
            </p:cNvPr>
            <p:cNvSpPr/>
            <p:nvPr/>
          </p:nvSpPr>
          <p:spPr>
            <a:xfrm>
              <a:off x="10286764" y="0"/>
              <a:ext cx="2976239" cy="10287000"/>
            </a:xfrm>
            <a:prstGeom prst="rect">
              <a:avLst/>
            </a:prstGeom>
            <a:solidFill>
              <a:srgbClr val="61A5C2"/>
            </a:solidFill>
            <a:ln>
              <a:noFill/>
            </a:ln>
            <a:effectLst>
              <a:outerShdw blurRad="101600" dist="38100" algn="l" rotWithShape="0">
                <a:prstClr val="black">
                  <a:alpha val="30000"/>
                </a:prstClr>
              </a:outerShdw>
            </a:effectLst>
          </p:spPr>
          <p:txBody>
            <a:bodyPr wrap="square" lIns="93600" tIns="93600" rIns="93600" bIns="93600" rtlCol="0" anchor="ctr" anchorCtr="0">
              <a:noAutofit/>
            </a:bodyPr>
            <a:lstStyle/>
            <a:p>
              <a:pPr algn="l" defTabSz="936000"/>
              <a:endParaRPr lang="en-IN" sz="1500" dirty="0"/>
            </a:p>
          </p:txBody>
        </p:sp>
        <p:sp>
          <p:nvSpPr>
            <p:cNvPr id="37" name="TextBox 36">
              <a:hlinkClick r:id="rId2" action="ppaction://hlinksldjump"/>
              <a:extLst>
                <a:ext uri="{FF2B5EF4-FFF2-40B4-BE49-F238E27FC236}">
                  <a16:creationId xmlns:a16="http://schemas.microsoft.com/office/drawing/2014/main" id="{E3D1023C-7B5F-67B1-11DA-0E532787BEFE}"/>
                </a:ext>
              </a:extLst>
            </p:cNvPr>
            <p:cNvSpPr txBox="1"/>
            <p:nvPr/>
          </p:nvSpPr>
          <p:spPr>
            <a:xfrm>
              <a:off x="9907496" y="419100"/>
              <a:ext cx="3733800" cy="1981200"/>
            </a:xfrm>
            <a:prstGeom prst="rect">
              <a:avLst/>
            </a:prstGeom>
            <a:noFill/>
          </p:spPr>
          <p:txBody>
            <a:bodyPr wrap="square" lIns="93600" tIns="46800" rIns="93600" bIns="46800" rtlCol="0" anchor="ctr" anchorCtr="0">
              <a:noAutofit/>
            </a:bodyPr>
            <a:lstStyle/>
            <a:p>
              <a:pPr algn="ctr">
                <a:buNone/>
              </a:pPr>
              <a:r>
                <a:rPr lang="en-IN" sz="8000" dirty="0">
                  <a:solidFill>
                    <a:schemeClr val="bg1"/>
                  </a:solidFill>
                  <a:latin typeface="Montserrat ExtraBold" panose="020F0502020204030204" pitchFamily="2" charset="0"/>
                </a:rPr>
                <a:t>08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485AE4BB-FE12-C6BA-8E29-B0BE85F4BB68}"/>
              </a:ext>
            </a:extLst>
          </p:cNvPr>
          <p:cNvGrpSpPr/>
          <p:nvPr/>
        </p:nvGrpSpPr>
        <p:grpSpPr>
          <a:xfrm>
            <a:off x="9332075" y="0"/>
            <a:ext cx="2063236" cy="10287000"/>
            <a:chOff x="8111060" y="0"/>
            <a:chExt cx="3733800" cy="10287000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A38EABD-39DC-5DF1-D898-A559406A5A8F}"/>
                </a:ext>
              </a:extLst>
            </p:cNvPr>
            <p:cNvSpPr/>
            <p:nvPr/>
          </p:nvSpPr>
          <p:spPr>
            <a:xfrm>
              <a:off x="8333132" y="0"/>
              <a:ext cx="3286007" cy="10287000"/>
            </a:xfrm>
            <a:prstGeom prst="rect">
              <a:avLst/>
            </a:prstGeom>
            <a:solidFill>
              <a:srgbClr val="468FAF"/>
            </a:solidFill>
            <a:ln>
              <a:noFill/>
            </a:ln>
            <a:effectLst>
              <a:outerShdw blurRad="101600" dist="38100" algn="l" rotWithShape="0">
                <a:prstClr val="black">
                  <a:alpha val="30000"/>
                </a:prstClr>
              </a:outerShdw>
            </a:effectLst>
          </p:spPr>
          <p:txBody>
            <a:bodyPr wrap="square" lIns="93600" tIns="93600" rIns="93600" bIns="93600" rtlCol="0" anchor="ctr" anchorCtr="0">
              <a:noAutofit/>
            </a:bodyPr>
            <a:lstStyle/>
            <a:p>
              <a:pPr algn="l" defTabSz="936000"/>
              <a:endParaRPr lang="en-IN" sz="1500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24247BB-0D98-E404-7626-CEFB7D1F56E6}"/>
                </a:ext>
              </a:extLst>
            </p:cNvPr>
            <p:cNvSpPr txBox="1"/>
            <p:nvPr/>
          </p:nvSpPr>
          <p:spPr>
            <a:xfrm>
              <a:off x="8111060" y="419100"/>
              <a:ext cx="3733800" cy="1981200"/>
            </a:xfrm>
            <a:prstGeom prst="rect">
              <a:avLst/>
            </a:prstGeom>
            <a:noFill/>
          </p:spPr>
          <p:txBody>
            <a:bodyPr wrap="square" lIns="93600" tIns="46800" rIns="93600" bIns="46800" rtlCol="0" anchor="ctr" anchorCtr="0">
              <a:noAutofit/>
            </a:bodyPr>
            <a:lstStyle/>
            <a:p>
              <a:pPr algn="ctr">
                <a:buNone/>
              </a:pPr>
              <a:r>
                <a:rPr lang="en-IN" sz="8000" dirty="0">
                  <a:solidFill>
                    <a:schemeClr val="bg1"/>
                  </a:solidFill>
                  <a:latin typeface="Montserrat ExtraBold" panose="020F0502020204030204" pitchFamily="2" charset="0"/>
                </a:rPr>
                <a:t>07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D15050D5-43DF-C40C-AE31-BA308F50B5A6}"/>
              </a:ext>
            </a:extLst>
          </p:cNvPr>
          <p:cNvGrpSpPr/>
          <p:nvPr/>
        </p:nvGrpSpPr>
        <p:grpSpPr>
          <a:xfrm>
            <a:off x="7811275" y="0"/>
            <a:ext cx="1837954" cy="10287000"/>
            <a:chOff x="6474482" y="0"/>
            <a:chExt cx="3733800" cy="1028700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4074118-42E0-77FB-9A6D-7A64734705C4}"/>
                </a:ext>
              </a:extLst>
            </p:cNvPr>
            <p:cNvSpPr/>
            <p:nvPr/>
          </p:nvSpPr>
          <p:spPr>
            <a:xfrm>
              <a:off x="6602313" y="0"/>
              <a:ext cx="3372960" cy="10287000"/>
            </a:xfrm>
            <a:prstGeom prst="rect">
              <a:avLst/>
            </a:prstGeom>
            <a:solidFill>
              <a:srgbClr val="2C7DA0"/>
            </a:solidFill>
            <a:ln>
              <a:noFill/>
            </a:ln>
            <a:effectLst>
              <a:outerShdw blurRad="101600" dist="38100" algn="l" rotWithShape="0">
                <a:prstClr val="black">
                  <a:alpha val="30000"/>
                </a:prstClr>
              </a:outerShdw>
            </a:effectLst>
          </p:spPr>
          <p:txBody>
            <a:bodyPr wrap="square" lIns="93600" tIns="93600" rIns="93600" bIns="93600" rtlCol="0" anchor="ctr" anchorCtr="0">
              <a:noAutofit/>
            </a:bodyPr>
            <a:lstStyle/>
            <a:p>
              <a:pPr algn="l" defTabSz="936000"/>
              <a:endParaRPr lang="en-IN" sz="1500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19017C1-38FD-3DF5-4BC7-18478B13C39E}"/>
                </a:ext>
              </a:extLst>
            </p:cNvPr>
            <p:cNvSpPr txBox="1"/>
            <p:nvPr/>
          </p:nvSpPr>
          <p:spPr>
            <a:xfrm>
              <a:off x="6474482" y="405063"/>
              <a:ext cx="3733800" cy="1981200"/>
            </a:xfrm>
            <a:prstGeom prst="rect">
              <a:avLst/>
            </a:prstGeom>
            <a:noFill/>
          </p:spPr>
          <p:txBody>
            <a:bodyPr wrap="square" lIns="93600" tIns="46800" rIns="93600" bIns="46800" rtlCol="0" anchor="ctr" anchorCtr="0">
              <a:noAutofit/>
            </a:bodyPr>
            <a:lstStyle/>
            <a:p>
              <a:pPr algn="ctr">
                <a:buNone/>
              </a:pPr>
              <a:r>
                <a:rPr lang="en-IN" sz="8000" dirty="0">
                  <a:solidFill>
                    <a:schemeClr val="bg1"/>
                  </a:solidFill>
                  <a:latin typeface="Montserrat ExtraBold" panose="020F0502020204030204" pitchFamily="2" charset="0"/>
                </a:rPr>
                <a:t>06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AD6A77D6-1748-5854-AF2C-7B94EC27EFDA}"/>
              </a:ext>
            </a:extLst>
          </p:cNvPr>
          <p:cNvGrpSpPr/>
          <p:nvPr/>
        </p:nvGrpSpPr>
        <p:grpSpPr>
          <a:xfrm>
            <a:off x="6344204" y="0"/>
            <a:ext cx="1704439" cy="10287000"/>
            <a:chOff x="4781522" y="0"/>
            <a:chExt cx="3733800" cy="10287000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B968344-B28E-CF0A-F7B7-51FD2FA66A57}"/>
                </a:ext>
              </a:extLst>
            </p:cNvPr>
            <p:cNvSpPr/>
            <p:nvPr/>
          </p:nvSpPr>
          <p:spPr>
            <a:xfrm>
              <a:off x="4965437" y="0"/>
              <a:ext cx="3365971" cy="10287000"/>
            </a:xfrm>
            <a:prstGeom prst="rect">
              <a:avLst/>
            </a:prstGeom>
            <a:solidFill>
              <a:srgbClr val="2A6F97"/>
            </a:solidFill>
            <a:ln>
              <a:noFill/>
            </a:ln>
            <a:effectLst>
              <a:outerShdw blurRad="101600" dist="38100" algn="l" rotWithShape="0">
                <a:prstClr val="black">
                  <a:alpha val="30000"/>
                </a:prstClr>
              </a:outerShdw>
            </a:effectLst>
          </p:spPr>
          <p:txBody>
            <a:bodyPr wrap="square" lIns="93600" tIns="93600" rIns="93600" bIns="93600" rtlCol="0" anchor="ctr" anchorCtr="0">
              <a:noAutofit/>
            </a:bodyPr>
            <a:lstStyle/>
            <a:p>
              <a:pPr algn="l" defTabSz="936000"/>
              <a:endParaRPr lang="en-IN" sz="1500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AFB384E-08ED-1B5E-EDDF-B2B77A95D7CD}"/>
                </a:ext>
              </a:extLst>
            </p:cNvPr>
            <p:cNvSpPr txBox="1"/>
            <p:nvPr/>
          </p:nvSpPr>
          <p:spPr>
            <a:xfrm>
              <a:off x="4781522" y="405063"/>
              <a:ext cx="3733800" cy="1981200"/>
            </a:xfrm>
            <a:prstGeom prst="rect">
              <a:avLst/>
            </a:prstGeom>
            <a:noFill/>
          </p:spPr>
          <p:txBody>
            <a:bodyPr wrap="square" lIns="93600" tIns="46800" rIns="93600" bIns="46800" rtlCol="0" anchor="ctr" anchorCtr="0">
              <a:noAutofit/>
            </a:bodyPr>
            <a:lstStyle/>
            <a:p>
              <a:pPr algn="ctr">
                <a:buNone/>
              </a:pPr>
              <a:r>
                <a:rPr lang="en-IN" sz="8000" dirty="0">
                  <a:solidFill>
                    <a:schemeClr val="bg1"/>
                  </a:solidFill>
                  <a:latin typeface="Montserrat ExtraBold" panose="020F0502020204030204" pitchFamily="2" charset="0"/>
                </a:rPr>
                <a:t>05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6FBD849F-8995-102E-61BD-6D233B420BA7}"/>
              </a:ext>
            </a:extLst>
          </p:cNvPr>
          <p:cNvGrpSpPr/>
          <p:nvPr/>
        </p:nvGrpSpPr>
        <p:grpSpPr>
          <a:xfrm>
            <a:off x="4633734" y="0"/>
            <a:ext cx="1856144" cy="10287000"/>
            <a:chOff x="2837824" y="0"/>
            <a:chExt cx="3812357" cy="10287000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8182EC6-8EB6-03F3-04B0-DCEEDBB4EFDF}"/>
                </a:ext>
              </a:extLst>
            </p:cNvPr>
            <p:cNvSpPr/>
            <p:nvPr/>
          </p:nvSpPr>
          <p:spPr>
            <a:xfrm>
              <a:off x="2875185" y="0"/>
              <a:ext cx="3774996" cy="10287000"/>
            </a:xfrm>
            <a:prstGeom prst="rect">
              <a:avLst/>
            </a:prstGeom>
            <a:solidFill>
              <a:srgbClr val="014F86"/>
            </a:solidFill>
            <a:ln>
              <a:noFill/>
            </a:ln>
            <a:effectLst>
              <a:outerShdw blurRad="101600" dist="38100" algn="l" rotWithShape="0">
                <a:prstClr val="black">
                  <a:alpha val="30000"/>
                </a:prstClr>
              </a:outerShdw>
            </a:effectLst>
          </p:spPr>
          <p:txBody>
            <a:bodyPr wrap="square" lIns="93600" tIns="93600" rIns="93600" bIns="93600" rtlCol="0" anchor="ctr" anchorCtr="0">
              <a:noAutofit/>
            </a:bodyPr>
            <a:lstStyle/>
            <a:p>
              <a:pPr algn="l" defTabSz="936000"/>
              <a:endParaRPr lang="en-IN" sz="1500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9E8C9AE-D4E6-2007-42AF-80211E64156F}"/>
                </a:ext>
              </a:extLst>
            </p:cNvPr>
            <p:cNvSpPr txBox="1"/>
            <p:nvPr/>
          </p:nvSpPr>
          <p:spPr>
            <a:xfrm>
              <a:off x="2837824" y="419100"/>
              <a:ext cx="3733800" cy="1981200"/>
            </a:xfrm>
            <a:prstGeom prst="rect">
              <a:avLst/>
            </a:prstGeom>
            <a:noFill/>
          </p:spPr>
          <p:txBody>
            <a:bodyPr wrap="square" lIns="93600" tIns="46800" rIns="93600" bIns="46800" rtlCol="0" anchor="ctr" anchorCtr="0">
              <a:noAutofit/>
            </a:bodyPr>
            <a:lstStyle/>
            <a:p>
              <a:pPr algn="ctr">
                <a:buNone/>
              </a:pPr>
              <a:r>
                <a:rPr lang="en-IN" sz="8000" dirty="0">
                  <a:solidFill>
                    <a:schemeClr val="bg1"/>
                  </a:solidFill>
                  <a:latin typeface="Montserrat ExtraBold" panose="020F0502020204030204" pitchFamily="2" charset="0"/>
                </a:rPr>
                <a:t>04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D134B4D0-8361-A83B-2B25-0EAF7AF197FA}"/>
              </a:ext>
            </a:extLst>
          </p:cNvPr>
          <p:cNvGrpSpPr/>
          <p:nvPr/>
        </p:nvGrpSpPr>
        <p:grpSpPr>
          <a:xfrm>
            <a:off x="2962584" y="0"/>
            <a:ext cx="1704439" cy="10287000"/>
            <a:chOff x="962188" y="0"/>
            <a:chExt cx="4044128" cy="1028700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81E312A-6B7D-8BF6-8F9E-A4F267294676}"/>
                </a:ext>
              </a:extLst>
            </p:cNvPr>
            <p:cNvSpPr/>
            <p:nvPr/>
          </p:nvSpPr>
          <p:spPr>
            <a:xfrm>
              <a:off x="962188" y="0"/>
              <a:ext cx="4044128" cy="10287000"/>
            </a:xfrm>
            <a:prstGeom prst="rect">
              <a:avLst/>
            </a:prstGeom>
            <a:solidFill>
              <a:srgbClr val="01497C"/>
            </a:solidFill>
            <a:ln>
              <a:noFill/>
            </a:ln>
            <a:effectLst>
              <a:outerShdw blurRad="101600" dist="38100" algn="l" rotWithShape="0">
                <a:prstClr val="black">
                  <a:alpha val="30000"/>
                </a:prstClr>
              </a:outerShdw>
            </a:effectLst>
          </p:spPr>
          <p:txBody>
            <a:bodyPr wrap="square" lIns="93600" tIns="93600" rIns="93600" bIns="93600" rtlCol="0" anchor="ctr" anchorCtr="0">
              <a:noAutofit/>
            </a:bodyPr>
            <a:lstStyle/>
            <a:p>
              <a:pPr algn="l" defTabSz="936000"/>
              <a:endParaRPr lang="en-IN" sz="1500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737B57E-FA42-8B88-D9DA-79BAA776FCC8}"/>
                </a:ext>
              </a:extLst>
            </p:cNvPr>
            <p:cNvSpPr txBox="1"/>
            <p:nvPr/>
          </p:nvSpPr>
          <p:spPr>
            <a:xfrm>
              <a:off x="1117351" y="419100"/>
              <a:ext cx="3733800" cy="1981200"/>
            </a:xfrm>
            <a:prstGeom prst="rect">
              <a:avLst/>
            </a:prstGeom>
            <a:noFill/>
          </p:spPr>
          <p:txBody>
            <a:bodyPr wrap="square" lIns="93600" tIns="46800" rIns="93600" bIns="46800" rtlCol="0" anchor="ctr" anchorCtr="0">
              <a:noAutofit/>
            </a:bodyPr>
            <a:lstStyle/>
            <a:p>
              <a:pPr algn="ctr">
                <a:buNone/>
              </a:pPr>
              <a:r>
                <a:rPr lang="en-IN" sz="8000" dirty="0">
                  <a:solidFill>
                    <a:schemeClr val="bg1"/>
                  </a:solidFill>
                  <a:latin typeface="Montserrat ExtraBold" panose="020F0502020204030204" pitchFamily="2" charset="0"/>
                </a:rPr>
                <a:t>03</a:t>
              </a: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8D4E8C42-4F3E-4817-A586-E2621FC0C53B}"/>
              </a:ext>
            </a:extLst>
          </p:cNvPr>
          <p:cNvSpPr/>
          <p:nvPr/>
        </p:nvSpPr>
        <p:spPr>
          <a:xfrm>
            <a:off x="1497936" y="0"/>
            <a:ext cx="1497936" cy="10287000"/>
          </a:xfrm>
          <a:prstGeom prst="rect">
            <a:avLst/>
          </a:prstGeom>
          <a:solidFill>
            <a:srgbClr val="013A63"/>
          </a:solidFill>
          <a:ln>
            <a:noFill/>
          </a:ln>
          <a:effectLst>
            <a:outerShdw blurRad="101600" dist="38100" algn="l" rotWithShape="0">
              <a:prstClr val="black">
                <a:alpha val="30000"/>
              </a:prstClr>
            </a:outerShdw>
          </a:effectLst>
        </p:spPr>
        <p:txBody>
          <a:bodyPr wrap="square" lIns="93600" tIns="93600" rIns="93600" bIns="93600" rtlCol="0" anchor="ctr" anchorCtr="0">
            <a:noAutofit/>
          </a:bodyPr>
          <a:lstStyle/>
          <a:p>
            <a:pPr algn="l" defTabSz="936000"/>
            <a:endParaRPr lang="en-IN" sz="15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80EFE83-585E-FEED-9D0F-D883E373A53F}"/>
              </a:ext>
            </a:extLst>
          </p:cNvPr>
          <p:cNvSpPr txBox="1"/>
          <p:nvPr/>
        </p:nvSpPr>
        <p:spPr>
          <a:xfrm>
            <a:off x="620242" y="419100"/>
            <a:ext cx="3326735" cy="1981200"/>
          </a:xfrm>
          <a:prstGeom prst="rect">
            <a:avLst/>
          </a:prstGeom>
          <a:noFill/>
        </p:spPr>
        <p:txBody>
          <a:bodyPr wrap="square" lIns="93600" tIns="46800" rIns="93600" bIns="46800" rtlCol="0" anchor="ctr" anchorCtr="0">
            <a:noAutofit/>
          </a:bodyPr>
          <a:lstStyle/>
          <a:p>
            <a:pPr algn="ctr">
              <a:buNone/>
            </a:pPr>
            <a:r>
              <a:rPr lang="en-IN" sz="8000" dirty="0">
                <a:solidFill>
                  <a:schemeClr val="bg1"/>
                </a:solidFill>
                <a:latin typeface="Montserrat ExtraBold" panose="020F0502020204030204" pitchFamily="2" charset="0"/>
              </a:rPr>
              <a:t>02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8595073-2457-E4F9-D33D-FC98334AB037}"/>
              </a:ext>
            </a:extLst>
          </p:cNvPr>
          <p:cNvSpPr/>
          <p:nvPr/>
        </p:nvSpPr>
        <p:spPr>
          <a:xfrm>
            <a:off x="0" y="0"/>
            <a:ext cx="1497936" cy="10287000"/>
          </a:xfrm>
          <a:prstGeom prst="rect">
            <a:avLst/>
          </a:prstGeom>
          <a:solidFill>
            <a:srgbClr val="012A4A"/>
          </a:solidFill>
          <a:ln>
            <a:noFill/>
          </a:ln>
          <a:effectLst>
            <a:outerShdw blurRad="101600" dist="38100" algn="l" rotWithShape="0">
              <a:prstClr val="black">
                <a:alpha val="30000"/>
              </a:prstClr>
            </a:outerShdw>
          </a:effectLst>
        </p:spPr>
        <p:txBody>
          <a:bodyPr wrap="square" lIns="93600" tIns="93600" rIns="93600" bIns="93600" rtlCol="0" anchor="ctr" anchorCtr="0">
            <a:noAutofit/>
          </a:bodyPr>
          <a:lstStyle/>
          <a:p>
            <a:pPr algn="l" defTabSz="936000"/>
            <a:endParaRPr lang="en-IN" sz="15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E88377E-0EA3-7982-2D64-245C2E28458D}"/>
              </a:ext>
            </a:extLst>
          </p:cNvPr>
          <p:cNvSpPr txBox="1"/>
          <p:nvPr/>
        </p:nvSpPr>
        <p:spPr>
          <a:xfrm>
            <a:off x="-1117932" y="419100"/>
            <a:ext cx="3733800" cy="1981200"/>
          </a:xfrm>
          <a:prstGeom prst="rect">
            <a:avLst/>
          </a:prstGeom>
          <a:noFill/>
        </p:spPr>
        <p:txBody>
          <a:bodyPr wrap="square" lIns="93600" tIns="46800" rIns="93600" bIns="46800" rtlCol="0" anchor="ctr" anchorCtr="0">
            <a:noAutofit/>
          </a:bodyPr>
          <a:lstStyle/>
          <a:p>
            <a:pPr algn="ctr">
              <a:buNone/>
            </a:pPr>
            <a:r>
              <a:rPr lang="en-IN" sz="8000" dirty="0">
                <a:solidFill>
                  <a:schemeClr val="bg1"/>
                </a:solidFill>
                <a:latin typeface="Montserrat ExtraBold" panose="020F0502020204030204" pitchFamily="2" charset="0"/>
              </a:rPr>
              <a:t>01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02F7770-2A18-70DC-3B48-55A40E3F1990}"/>
              </a:ext>
            </a:extLst>
          </p:cNvPr>
          <p:cNvGrpSpPr/>
          <p:nvPr/>
        </p:nvGrpSpPr>
        <p:grpSpPr>
          <a:xfrm>
            <a:off x="11658600" y="2040300"/>
            <a:ext cx="1948579" cy="720000"/>
            <a:chOff x="250813" y="3121296"/>
            <a:chExt cx="4755736" cy="987615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9C9EA564-2370-7462-601A-38CB38B77D80}"/>
                </a:ext>
              </a:extLst>
            </p:cNvPr>
            <p:cNvSpPr/>
            <p:nvPr/>
          </p:nvSpPr>
          <p:spPr>
            <a:xfrm>
              <a:off x="250813" y="3121296"/>
              <a:ext cx="4755736" cy="987615"/>
            </a:xfrm>
            <a:prstGeom prst="roundRect">
              <a:avLst>
                <a:gd name="adj" fmla="val 20370"/>
              </a:avLst>
            </a:prstGeom>
            <a:solidFill>
              <a:schemeClr val="bg1"/>
            </a:solidFill>
            <a:ln>
              <a:noFill/>
            </a:ln>
            <a:effectLst>
              <a:outerShdw blurRad="38100" dist="50800" dir="3000000" algn="ctr" rotWithShape="0">
                <a:srgbClr val="000000">
                  <a:alpha val="45000"/>
                </a:srgbClr>
              </a:outerShdw>
            </a:effectLst>
          </p:spPr>
          <p:txBody>
            <a:bodyPr wrap="square" lIns="140400" tIns="140400" rIns="140400" bIns="140400" rtlCol="0" anchor="ctr" anchorCtr="0">
              <a:noAutofit/>
            </a:bodyPr>
            <a:lstStyle/>
            <a:p>
              <a:pPr defTabSz="1404000"/>
              <a:endParaRPr lang="en-IN" sz="2250" dirty="0"/>
            </a:p>
          </p:txBody>
        </p:sp>
        <p:sp>
          <p:nvSpPr>
            <p:cNvPr id="8" name="TextBox 7">
              <a:hlinkClick r:id="rId2" action="ppaction://hlinksldjump"/>
              <a:extLst>
                <a:ext uri="{FF2B5EF4-FFF2-40B4-BE49-F238E27FC236}">
                  <a16:creationId xmlns:a16="http://schemas.microsoft.com/office/drawing/2014/main" id="{EE5732B0-9DA4-7E44-30C4-F7B5FB8001DC}"/>
                </a:ext>
              </a:extLst>
            </p:cNvPr>
            <p:cNvSpPr txBox="1"/>
            <p:nvPr/>
          </p:nvSpPr>
          <p:spPr>
            <a:xfrm>
              <a:off x="1008061" y="3243061"/>
              <a:ext cx="3200511" cy="744086"/>
            </a:xfrm>
            <a:prstGeom prst="rect">
              <a:avLst/>
            </a:prstGeom>
            <a:noFill/>
            <a:effectLst>
              <a:outerShdw blurRad="50800" dist="50800" dir="2400000" algn="tl" rotWithShape="0">
                <a:prstClr val="black">
                  <a:alpha val="41000"/>
                </a:prstClr>
              </a:outerShdw>
            </a:effectLst>
          </p:spPr>
          <p:txBody>
            <a:bodyPr wrap="none" lIns="140400" tIns="70200" rIns="140400" bIns="70200" rtlCol="0" anchor="ctr" anchorCtr="0">
              <a:noAutofit/>
            </a:bodyPr>
            <a:lstStyle/>
            <a:p>
              <a:pPr algn="ctr">
                <a:buNone/>
              </a:pPr>
              <a:r>
                <a:rPr lang="en-IN" sz="16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Finishers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4618140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04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roup 50">
            <a:extLst>
              <a:ext uri="{FF2B5EF4-FFF2-40B4-BE49-F238E27FC236}">
                <a16:creationId xmlns:a16="http://schemas.microsoft.com/office/drawing/2014/main" id="{CB537348-FAF2-A05D-D426-E92D2F924E3B}"/>
              </a:ext>
            </a:extLst>
          </p:cNvPr>
          <p:cNvGrpSpPr/>
          <p:nvPr/>
        </p:nvGrpSpPr>
        <p:grpSpPr>
          <a:xfrm>
            <a:off x="15984110" y="0"/>
            <a:ext cx="3326736" cy="10287000"/>
            <a:chOff x="15577047" y="0"/>
            <a:chExt cx="3733800" cy="1028700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2D83FE0F-3210-B1F1-CCD8-78584051F295}"/>
                </a:ext>
              </a:extLst>
            </p:cNvPr>
            <p:cNvSpPr/>
            <p:nvPr/>
          </p:nvSpPr>
          <p:spPr>
            <a:xfrm>
              <a:off x="16606774" y="0"/>
              <a:ext cx="1681226" cy="1028700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  <a:effectLst>
              <a:outerShdw blurRad="101600" dist="38100" algn="l" rotWithShape="0">
                <a:prstClr val="black">
                  <a:alpha val="30000"/>
                </a:prstClr>
              </a:outerShdw>
            </a:effectLst>
          </p:spPr>
          <p:txBody>
            <a:bodyPr wrap="square" lIns="93600" tIns="93600" rIns="93600" bIns="93600" rtlCol="0" anchor="ctr" anchorCtr="0">
              <a:noAutofit/>
            </a:bodyPr>
            <a:lstStyle/>
            <a:p>
              <a:pPr algn="l" defTabSz="936000"/>
              <a:endParaRPr lang="en-IN" sz="1500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F13E7D16-CB78-E4C4-CB0E-D39F712ADA3F}"/>
                </a:ext>
              </a:extLst>
            </p:cNvPr>
            <p:cNvSpPr txBox="1"/>
            <p:nvPr/>
          </p:nvSpPr>
          <p:spPr>
            <a:xfrm>
              <a:off x="15577047" y="419100"/>
              <a:ext cx="3733800" cy="1981200"/>
            </a:xfrm>
            <a:prstGeom prst="rect">
              <a:avLst/>
            </a:prstGeom>
            <a:noFill/>
          </p:spPr>
          <p:txBody>
            <a:bodyPr wrap="square" lIns="93600" tIns="46800" rIns="93600" bIns="46800" rtlCol="0" anchor="ctr" anchorCtr="0">
              <a:noAutofit/>
            </a:bodyPr>
            <a:lstStyle/>
            <a:p>
              <a:pPr algn="ctr">
                <a:buNone/>
              </a:pPr>
              <a:r>
                <a:rPr lang="en-IN" sz="8000" dirty="0">
                  <a:solidFill>
                    <a:schemeClr val="bg1"/>
                  </a:solidFill>
                  <a:latin typeface="Montserrat ExtraBold" panose="020F0502020204030204" pitchFamily="2" charset="0"/>
                </a:rPr>
                <a:t>11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A8B93CFD-4A2C-247F-6669-087CED5E1807}"/>
              </a:ext>
            </a:extLst>
          </p:cNvPr>
          <p:cNvGrpSpPr/>
          <p:nvPr/>
        </p:nvGrpSpPr>
        <p:grpSpPr>
          <a:xfrm>
            <a:off x="14538143" y="0"/>
            <a:ext cx="3326736" cy="10287000"/>
            <a:chOff x="13954149" y="0"/>
            <a:chExt cx="3733800" cy="10287000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01B48852-86DB-B474-54C5-50D3A6341437}"/>
                </a:ext>
              </a:extLst>
            </p:cNvPr>
            <p:cNvSpPr/>
            <p:nvPr/>
          </p:nvSpPr>
          <p:spPr>
            <a:xfrm>
              <a:off x="14944229" y="0"/>
              <a:ext cx="1681226" cy="10287000"/>
            </a:xfrm>
            <a:prstGeom prst="rect">
              <a:avLst/>
            </a:prstGeom>
            <a:solidFill>
              <a:srgbClr val="A9D6E5"/>
            </a:solidFill>
            <a:ln>
              <a:noFill/>
            </a:ln>
            <a:effectLst>
              <a:outerShdw blurRad="101600" dist="38100" algn="l" rotWithShape="0">
                <a:prstClr val="black">
                  <a:alpha val="30000"/>
                </a:prstClr>
              </a:outerShdw>
            </a:effectLst>
          </p:spPr>
          <p:txBody>
            <a:bodyPr wrap="square" lIns="93600" tIns="93600" rIns="93600" bIns="93600" rtlCol="0" anchor="ctr" anchorCtr="0">
              <a:noAutofit/>
            </a:bodyPr>
            <a:lstStyle/>
            <a:p>
              <a:pPr algn="l" defTabSz="936000"/>
              <a:endParaRPr lang="en-IN" sz="1500" dirty="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2BEC484-46D7-F794-E143-118BBFD2469D}"/>
                </a:ext>
              </a:extLst>
            </p:cNvPr>
            <p:cNvSpPr txBox="1"/>
            <p:nvPr/>
          </p:nvSpPr>
          <p:spPr>
            <a:xfrm>
              <a:off x="13954149" y="419100"/>
              <a:ext cx="3733800" cy="1981200"/>
            </a:xfrm>
            <a:prstGeom prst="rect">
              <a:avLst/>
            </a:prstGeom>
            <a:noFill/>
          </p:spPr>
          <p:txBody>
            <a:bodyPr wrap="square" lIns="93600" tIns="46800" rIns="93600" bIns="46800" rtlCol="0" anchor="ctr" anchorCtr="0">
              <a:noAutofit/>
            </a:bodyPr>
            <a:lstStyle/>
            <a:p>
              <a:pPr algn="ctr">
                <a:buNone/>
              </a:pPr>
              <a:r>
                <a:rPr lang="en-IN" sz="8000" dirty="0">
                  <a:solidFill>
                    <a:schemeClr val="bg1"/>
                  </a:solidFill>
                  <a:latin typeface="Montserrat ExtraBold" panose="020F0502020204030204" pitchFamily="2" charset="0"/>
                </a:rPr>
                <a:t>10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281AE5A6-96EB-BB48-F3D4-C4962600FBAE}"/>
              </a:ext>
            </a:extLst>
          </p:cNvPr>
          <p:cNvGrpSpPr/>
          <p:nvPr/>
        </p:nvGrpSpPr>
        <p:grpSpPr>
          <a:xfrm>
            <a:off x="12467592" y="0"/>
            <a:ext cx="3326736" cy="10287000"/>
            <a:chOff x="11630242" y="0"/>
            <a:chExt cx="3733800" cy="1028700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B039420-2452-9345-220A-D3FD066C49B0}"/>
                </a:ext>
              </a:extLst>
            </p:cNvPr>
            <p:cNvSpPr/>
            <p:nvPr/>
          </p:nvSpPr>
          <p:spPr>
            <a:xfrm>
              <a:off x="12050056" y="0"/>
              <a:ext cx="2894173" cy="10287000"/>
            </a:xfrm>
            <a:prstGeom prst="rect">
              <a:avLst/>
            </a:prstGeom>
            <a:solidFill>
              <a:srgbClr val="89C2D9"/>
            </a:solidFill>
            <a:ln>
              <a:noFill/>
            </a:ln>
            <a:effectLst>
              <a:outerShdw blurRad="101600" dist="38100" algn="l" rotWithShape="0">
                <a:prstClr val="black">
                  <a:alpha val="30000"/>
                </a:prstClr>
              </a:outerShdw>
            </a:effectLst>
          </p:spPr>
          <p:txBody>
            <a:bodyPr wrap="square" lIns="93600" tIns="93600" rIns="93600" bIns="93600" rtlCol="0" anchor="ctr" anchorCtr="0">
              <a:noAutofit/>
            </a:bodyPr>
            <a:lstStyle/>
            <a:p>
              <a:pPr algn="l" defTabSz="936000"/>
              <a:endParaRPr lang="en-IN" sz="1500" dirty="0"/>
            </a:p>
          </p:txBody>
        </p:sp>
        <p:sp>
          <p:nvSpPr>
            <p:cNvPr id="38" name="TextBox 37">
              <a:hlinkClick r:id="rId2" action="ppaction://hlinksldjump"/>
              <a:extLst>
                <a:ext uri="{FF2B5EF4-FFF2-40B4-BE49-F238E27FC236}">
                  <a16:creationId xmlns:a16="http://schemas.microsoft.com/office/drawing/2014/main" id="{8C75C49F-F596-8E70-DB09-6AB320FEFB39}"/>
                </a:ext>
              </a:extLst>
            </p:cNvPr>
            <p:cNvSpPr txBox="1"/>
            <p:nvPr/>
          </p:nvSpPr>
          <p:spPr>
            <a:xfrm>
              <a:off x="11630242" y="419100"/>
              <a:ext cx="3733800" cy="1981200"/>
            </a:xfrm>
            <a:prstGeom prst="rect">
              <a:avLst/>
            </a:prstGeom>
            <a:noFill/>
          </p:spPr>
          <p:txBody>
            <a:bodyPr wrap="square" lIns="93600" tIns="46800" rIns="93600" bIns="46800" rtlCol="0" anchor="ctr" anchorCtr="0">
              <a:noAutofit/>
            </a:bodyPr>
            <a:lstStyle/>
            <a:p>
              <a:pPr algn="ctr">
                <a:buNone/>
              </a:pPr>
              <a:r>
                <a:rPr lang="en-IN" sz="8000" dirty="0">
                  <a:solidFill>
                    <a:schemeClr val="bg1"/>
                  </a:solidFill>
                  <a:latin typeface="Montserrat ExtraBold" panose="020F0502020204030204" pitchFamily="2" charset="0"/>
                </a:rPr>
                <a:t>09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BFF9EDFC-AC56-2E48-09BF-E5C641DD09A4}"/>
              </a:ext>
            </a:extLst>
          </p:cNvPr>
          <p:cNvGrpSpPr/>
          <p:nvPr/>
        </p:nvGrpSpPr>
        <p:grpSpPr>
          <a:xfrm>
            <a:off x="11001260" y="0"/>
            <a:ext cx="2124189" cy="10287000"/>
            <a:chOff x="10028074" y="0"/>
            <a:chExt cx="3733800" cy="1028700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01C9BA5-EC67-A734-8541-03F13D83D728}"/>
                </a:ext>
              </a:extLst>
            </p:cNvPr>
            <p:cNvSpPr/>
            <p:nvPr/>
          </p:nvSpPr>
          <p:spPr>
            <a:xfrm>
              <a:off x="10286764" y="0"/>
              <a:ext cx="2976239" cy="10287000"/>
            </a:xfrm>
            <a:prstGeom prst="rect">
              <a:avLst/>
            </a:prstGeom>
            <a:solidFill>
              <a:srgbClr val="61A5C2"/>
            </a:solidFill>
            <a:ln>
              <a:noFill/>
            </a:ln>
            <a:effectLst>
              <a:outerShdw blurRad="101600" dist="38100" algn="l" rotWithShape="0">
                <a:prstClr val="black">
                  <a:alpha val="30000"/>
                </a:prstClr>
              </a:outerShdw>
            </a:effectLst>
          </p:spPr>
          <p:txBody>
            <a:bodyPr wrap="square" lIns="93600" tIns="93600" rIns="93600" bIns="93600" rtlCol="0" anchor="ctr" anchorCtr="0">
              <a:noAutofit/>
            </a:bodyPr>
            <a:lstStyle/>
            <a:p>
              <a:pPr algn="l" defTabSz="936000"/>
              <a:endParaRPr lang="en-IN" sz="1500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3D1023C-7B5F-67B1-11DA-0E532787BEFE}"/>
                </a:ext>
              </a:extLst>
            </p:cNvPr>
            <p:cNvSpPr txBox="1"/>
            <p:nvPr/>
          </p:nvSpPr>
          <p:spPr>
            <a:xfrm>
              <a:off x="10028074" y="419100"/>
              <a:ext cx="3733800" cy="1981200"/>
            </a:xfrm>
            <a:prstGeom prst="rect">
              <a:avLst/>
            </a:prstGeom>
            <a:noFill/>
          </p:spPr>
          <p:txBody>
            <a:bodyPr wrap="square" lIns="93600" tIns="46800" rIns="93600" bIns="46800" rtlCol="0" anchor="ctr" anchorCtr="0">
              <a:noAutofit/>
            </a:bodyPr>
            <a:lstStyle/>
            <a:p>
              <a:pPr algn="ctr">
                <a:buNone/>
              </a:pPr>
              <a:r>
                <a:rPr lang="en-IN" sz="8000" dirty="0">
                  <a:solidFill>
                    <a:schemeClr val="bg1"/>
                  </a:solidFill>
                  <a:latin typeface="Montserrat ExtraBold" panose="020F0502020204030204" pitchFamily="2" charset="0"/>
                </a:rPr>
                <a:t>08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485AE4BB-FE12-C6BA-8E29-B0BE85F4BB68}"/>
              </a:ext>
            </a:extLst>
          </p:cNvPr>
          <p:cNvGrpSpPr/>
          <p:nvPr/>
        </p:nvGrpSpPr>
        <p:grpSpPr>
          <a:xfrm>
            <a:off x="9332075" y="0"/>
            <a:ext cx="2063236" cy="10287000"/>
            <a:chOff x="8111060" y="0"/>
            <a:chExt cx="3733800" cy="10287000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A38EABD-39DC-5DF1-D898-A559406A5A8F}"/>
                </a:ext>
              </a:extLst>
            </p:cNvPr>
            <p:cNvSpPr/>
            <p:nvPr/>
          </p:nvSpPr>
          <p:spPr>
            <a:xfrm>
              <a:off x="8333132" y="0"/>
              <a:ext cx="3286007" cy="10287000"/>
            </a:xfrm>
            <a:prstGeom prst="rect">
              <a:avLst/>
            </a:prstGeom>
            <a:solidFill>
              <a:srgbClr val="468FAF"/>
            </a:solidFill>
            <a:ln>
              <a:noFill/>
            </a:ln>
            <a:effectLst>
              <a:outerShdw blurRad="101600" dist="38100" algn="l" rotWithShape="0">
                <a:prstClr val="black">
                  <a:alpha val="30000"/>
                </a:prstClr>
              </a:outerShdw>
            </a:effectLst>
          </p:spPr>
          <p:txBody>
            <a:bodyPr wrap="square" lIns="93600" tIns="93600" rIns="93600" bIns="93600" rtlCol="0" anchor="ctr" anchorCtr="0">
              <a:noAutofit/>
            </a:bodyPr>
            <a:lstStyle/>
            <a:p>
              <a:pPr algn="l" defTabSz="936000"/>
              <a:endParaRPr lang="en-IN" sz="1500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24247BB-0D98-E404-7626-CEFB7D1F56E6}"/>
                </a:ext>
              </a:extLst>
            </p:cNvPr>
            <p:cNvSpPr txBox="1"/>
            <p:nvPr/>
          </p:nvSpPr>
          <p:spPr>
            <a:xfrm>
              <a:off x="8111060" y="419100"/>
              <a:ext cx="3733800" cy="1981200"/>
            </a:xfrm>
            <a:prstGeom prst="rect">
              <a:avLst/>
            </a:prstGeom>
            <a:noFill/>
          </p:spPr>
          <p:txBody>
            <a:bodyPr wrap="square" lIns="93600" tIns="46800" rIns="93600" bIns="46800" rtlCol="0" anchor="ctr" anchorCtr="0">
              <a:noAutofit/>
            </a:bodyPr>
            <a:lstStyle/>
            <a:p>
              <a:pPr algn="ctr">
                <a:buNone/>
              </a:pPr>
              <a:r>
                <a:rPr lang="en-IN" sz="8000" dirty="0">
                  <a:solidFill>
                    <a:schemeClr val="bg1"/>
                  </a:solidFill>
                  <a:latin typeface="Montserrat ExtraBold" panose="020F0502020204030204" pitchFamily="2" charset="0"/>
                </a:rPr>
                <a:t>07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D15050D5-43DF-C40C-AE31-BA308F50B5A6}"/>
              </a:ext>
            </a:extLst>
          </p:cNvPr>
          <p:cNvGrpSpPr/>
          <p:nvPr/>
        </p:nvGrpSpPr>
        <p:grpSpPr>
          <a:xfrm>
            <a:off x="7811275" y="0"/>
            <a:ext cx="1837954" cy="10287000"/>
            <a:chOff x="6474482" y="0"/>
            <a:chExt cx="3733800" cy="1028700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4074118-42E0-77FB-9A6D-7A64734705C4}"/>
                </a:ext>
              </a:extLst>
            </p:cNvPr>
            <p:cNvSpPr/>
            <p:nvPr/>
          </p:nvSpPr>
          <p:spPr>
            <a:xfrm>
              <a:off x="6602313" y="0"/>
              <a:ext cx="3372960" cy="10287000"/>
            </a:xfrm>
            <a:prstGeom prst="rect">
              <a:avLst/>
            </a:prstGeom>
            <a:solidFill>
              <a:srgbClr val="2C7DA0"/>
            </a:solidFill>
            <a:ln>
              <a:noFill/>
            </a:ln>
            <a:effectLst>
              <a:outerShdw blurRad="101600" dist="38100" algn="l" rotWithShape="0">
                <a:prstClr val="black">
                  <a:alpha val="30000"/>
                </a:prstClr>
              </a:outerShdw>
            </a:effectLst>
          </p:spPr>
          <p:txBody>
            <a:bodyPr wrap="square" lIns="93600" tIns="93600" rIns="93600" bIns="93600" rtlCol="0" anchor="ctr" anchorCtr="0">
              <a:noAutofit/>
            </a:bodyPr>
            <a:lstStyle/>
            <a:p>
              <a:pPr algn="l" defTabSz="936000"/>
              <a:endParaRPr lang="en-IN" sz="1500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19017C1-38FD-3DF5-4BC7-18478B13C39E}"/>
                </a:ext>
              </a:extLst>
            </p:cNvPr>
            <p:cNvSpPr txBox="1"/>
            <p:nvPr/>
          </p:nvSpPr>
          <p:spPr>
            <a:xfrm>
              <a:off x="6474482" y="405063"/>
              <a:ext cx="3733800" cy="1981200"/>
            </a:xfrm>
            <a:prstGeom prst="rect">
              <a:avLst/>
            </a:prstGeom>
            <a:noFill/>
          </p:spPr>
          <p:txBody>
            <a:bodyPr wrap="square" lIns="93600" tIns="46800" rIns="93600" bIns="46800" rtlCol="0" anchor="ctr" anchorCtr="0">
              <a:noAutofit/>
            </a:bodyPr>
            <a:lstStyle/>
            <a:p>
              <a:pPr algn="ctr">
                <a:buNone/>
              </a:pPr>
              <a:r>
                <a:rPr lang="en-IN" sz="8000" dirty="0">
                  <a:solidFill>
                    <a:schemeClr val="bg1"/>
                  </a:solidFill>
                  <a:latin typeface="Montserrat ExtraBold" panose="020F0502020204030204" pitchFamily="2" charset="0"/>
                </a:rPr>
                <a:t>06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AD6A77D6-1748-5854-AF2C-7B94EC27EFDA}"/>
              </a:ext>
            </a:extLst>
          </p:cNvPr>
          <p:cNvGrpSpPr/>
          <p:nvPr/>
        </p:nvGrpSpPr>
        <p:grpSpPr>
          <a:xfrm>
            <a:off x="6344204" y="0"/>
            <a:ext cx="1704439" cy="10287000"/>
            <a:chOff x="4781522" y="0"/>
            <a:chExt cx="3733800" cy="10287000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B968344-B28E-CF0A-F7B7-51FD2FA66A57}"/>
                </a:ext>
              </a:extLst>
            </p:cNvPr>
            <p:cNvSpPr/>
            <p:nvPr/>
          </p:nvSpPr>
          <p:spPr>
            <a:xfrm>
              <a:off x="4965437" y="0"/>
              <a:ext cx="3365971" cy="10287000"/>
            </a:xfrm>
            <a:prstGeom prst="rect">
              <a:avLst/>
            </a:prstGeom>
            <a:solidFill>
              <a:srgbClr val="2A6F97"/>
            </a:solidFill>
            <a:ln>
              <a:noFill/>
            </a:ln>
            <a:effectLst>
              <a:outerShdw blurRad="101600" dist="38100" algn="l" rotWithShape="0">
                <a:prstClr val="black">
                  <a:alpha val="30000"/>
                </a:prstClr>
              </a:outerShdw>
            </a:effectLst>
          </p:spPr>
          <p:txBody>
            <a:bodyPr wrap="square" lIns="93600" tIns="93600" rIns="93600" bIns="93600" rtlCol="0" anchor="ctr" anchorCtr="0">
              <a:noAutofit/>
            </a:bodyPr>
            <a:lstStyle/>
            <a:p>
              <a:pPr algn="l" defTabSz="936000"/>
              <a:endParaRPr lang="en-IN" sz="1500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AFB384E-08ED-1B5E-EDDF-B2B77A95D7CD}"/>
                </a:ext>
              </a:extLst>
            </p:cNvPr>
            <p:cNvSpPr txBox="1"/>
            <p:nvPr/>
          </p:nvSpPr>
          <p:spPr>
            <a:xfrm>
              <a:off x="4781522" y="405063"/>
              <a:ext cx="3733800" cy="1981200"/>
            </a:xfrm>
            <a:prstGeom prst="rect">
              <a:avLst/>
            </a:prstGeom>
            <a:noFill/>
          </p:spPr>
          <p:txBody>
            <a:bodyPr wrap="square" lIns="93600" tIns="46800" rIns="93600" bIns="46800" rtlCol="0" anchor="ctr" anchorCtr="0">
              <a:noAutofit/>
            </a:bodyPr>
            <a:lstStyle/>
            <a:p>
              <a:pPr algn="ctr">
                <a:buNone/>
              </a:pPr>
              <a:r>
                <a:rPr lang="en-IN" sz="8000" dirty="0">
                  <a:solidFill>
                    <a:schemeClr val="bg1"/>
                  </a:solidFill>
                  <a:latin typeface="Montserrat ExtraBold" panose="020F0502020204030204" pitchFamily="2" charset="0"/>
                </a:rPr>
                <a:t>05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6FBD849F-8995-102E-61BD-6D233B420BA7}"/>
              </a:ext>
            </a:extLst>
          </p:cNvPr>
          <p:cNvGrpSpPr/>
          <p:nvPr/>
        </p:nvGrpSpPr>
        <p:grpSpPr>
          <a:xfrm>
            <a:off x="4633734" y="0"/>
            <a:ext cx="1856144" cy="10287000"/>
            <a:chOff x="2837824" y="0"/>
            <a:chExt cx="3812357" cy="10287000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8182EC6-8EB6-03F3-04B0-DCEEDBB4EFDF}"/>
                </a:ext>
              </a:extLst>
            </p:cNvPr>
            <p:cNvSpPr/>
            <p:nvPr/>
          </p:nvSpPr>
          <p:spPr>
            <a:xfrm>
              <a:off x="2875185" y="0"/>
              <a:ext cx="3774996" cy="10287000"/>
            </a:xfrm>
            <a:prstGeom prst="rect">
              <a:avLst/>
            </a:prstGeom>
            <a:solidFill>
              <a:srgbClr val="014F86"/>
            </a:solidFill>
            <a:ln>
              <a:noFill/>
            </a:ln>
            <a:effectLst>
              <a:outerShdw blurRad="101600" dist="38100" algn="l" rotWithShape="0">
                <a:prstClr val="black">
                  <a:alpha val="30000"/>
                </a:prstClr>
              </a:outerShdw>
            </a:effectLst>
          </p:spPr>
          <p:txBody>
            <a:bodyPr wrap="square" lIns="93600" tIns="93600" rIns="93600" bIns="93600" rtlCol="0" anchor="ctr" anchorCtr="0">
              <a:noAutofit/>
            </a:bodyPr>
            <a:lstStyle/>
            <a:p>
              <a:pPr algn="l" defTabSz="936000"/>
              <a:endParaRPr lang="en-IN" sz="1500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9E8C9AE-D4E6-2007-42AF-80211E64156F}"/>
                </a:ext>
              </a:extLst>
            </p:cNvPr>
            <p:cNvSpPr txBox="1"/>
            <p:nvPr/>
          </p:nvSpPr>
          <p:spPr>
            <a:xfrm>
              <a:off x="2837824" y="419100"/>
              <a:ext cx="3733800" cy="1981200"/>
            </a:xfrm>
            <a:prstGeom prst="rect">
              <a:avLst/>
            </a:prstGeom>
            <a:noFill/>
          </p:spPr>
          <p:txBody>
            <a:bodyPr wrap="square" lIns="93600" tIns="46800" rIns="93600" bIns="46800" rtlCol="0" anchor="ctr" anchorCtr="0">
              <a:noAutofit/>
            </a:bodyPr>
            <a:lstStyle/>
            <a:p>
              <a:pPr algn="ctr">
                <a:buNone/>
              </a:pPr>
              <a:r>
                <a:rPr lang="en-IN" sz="8000" dirty="0">
                  <a:solidFill>
                    <a:schemeClr val="bg1"/>
                  </a:solidFill>
                  <a:latin typeface="Montserrat ExtraBold" panose="020F0502020204030204" pitchFamily="2" charset="0"/>
                </a:rPr>
                <a:t>04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D134B4D0-8361-A83B-2B25-0EAF7AF197FA}"/>
              </a:ext>
            </a:extLst>
          </p:cNvPr>
          <p:cNvGrpSpPr/>
          <p:nvPr/>
        </p:nvGrpSpPr>
        <p:grpSpPr>
          <a:xfrm>
            <a:off x="2962584" y="0"/>
            <a:ext cx="1704439" cy="10287000"/>
            <a:chOff x="962188" y="0"/>
            <a:chExt cx="4044128" cy="1028700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81E312A-6B7D-8BF6-8F9E-A4F267294676}"/>
                </a:ext>
              </a:extLst>
            </p:cNvPr>
            <p:cNvSpPr/>
            <p:nvPr/>
          </p:nvSpPr>
          <p:spPr>
            <a:xfrm>
              <a:off x="962188" y="0"/>
              <a:ext cx="4044128" cy="10287000"/>
            </a:xfrm>
            <a:prstGeom prst="rect">
              <a:avLst/>
            </a:prstGeom>
            <a:solidFill>
              <a:srgbClr val="01497C"/>
            </a:solidFill>
            <a:ln>
              <a:noFill/>
            </a:ln>
            <a:effectLst>
              <a:outerShdw blurRad="101600" dist="38100" algn="l" rotWithShape="0">
                <a:prstClr val="black">
                  <a:alpha val="30000"/>
                </a:prstClr>
              </a:outerShdw>
            </a:effectLst>
          </p:spPr>
          <p:txBody>
            <a:bodyPr wrap="square" lIns="93600" tIns="93600" rIns="93600" bIns="93600" rtlCol="0" anchor="ctr" anchorCtr="0">
              <a:noAutofit/>
            </a:bodyPr>
            <a:lstStyle/>
            <a:p>
              <a:pPr algn="l" defTabSz="936000"/>
              <a:endParaRPr lang="en-IN" sz="1500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737B57E-FA42-8B88-D9DA-79BAA776FCC8}"/>
                </a:ext>
              </a:extLst>
            </p:cNvPr>
            <p:cNvSpPr txBox="1"/>
            <p:nvPr/>
          </p:nvSpPr>
          <p:spPr>
            <a:xfrm>
              <a:off x="1117351" y="419100"/>
              <a:ext cx="3733800" cy="1981200"/>
            </a:xfrm>
            <a:prstGeom prst="rect">
              <a:avLst/>
            </a:prstGeom>
            <a:noFill/>
          </p:spPr>
          <p:txBody>
            <a:bodyPr wrap="square" lIns="93600" tIns="46800" rIns="93600" bIns="46800" rtlCol="0" anchor="ctr" anchorCtr="0">
              <a:noAutofit/>
            </a:bodyPr>
            <a:lstStyle/>
            <a:p>
              <a:pPr algn="ctr">
                <a:buNone/>
              </a:pPr>
              <a:r>
                <a:rPr lang="en-IN" sz="8000" dirty="0">
                  <a:solidFill>
                    <a:schemeClr val="bg1"/>
                  </a:solidFill>
                  <a:latin typeface="Montserrat ExtraBold" panose="020F0502020204030204" pitchFamily="2" charset="0"/>
                </a:rPr>
                <a:t>03</a:t>
              </a: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8D4E8C42-4F3E-4817-A586-E2621FC0C53B}"/>
              </a:ext>
            </a:extLst>
          </p:cNvPr>
          <p:cNvSpPr/>
          <p:nvPr/>
        </p:nvSpPr>
        <p:spPr>
          <a:xfrm>
            <a:off x="1497936" y="0"/>
            <a:ext cx="1497936" cy="10287000"/>
          </a:xfrm>
          <a:prstGeom prst="rect">
            <a:avLst/>
          </a:prstGeom>
          <a:solidFill>
            <a:srgbClr val="013A63"/>
          </a:solidFill>
          <a:ln>
            <a:noFill/>
          </a:ln>
          <a:effectLst>
            <a:outerShdw blurRad="101600" dist="38100" algn="l" rotWithShape="0">
              <a:prstClr val="black">
                <a:alpha val="30000"/>
              </a:prstClr>
            </a:outerShdw>
          </a:effectLst>
        </p:spPr>
        <p:txBody>
          <a:bodyPr wrap="square" lIns="93600" tIns="93600" rIns="93600" bIns="93600" rtlCol="0" anchor="ctr" anchorCtr="0">
            <a:noAutofit/>
          </a:bodyPr>
          <a:lstStyle/>
          <a:p>
            <a:pPr algn="l" defTabSz="936000"/>
            <a:endParaRPr lang="en-IN" sz="15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80EFE83-585E-FEED-9D0F-D883E373A53F}"/>
              </a:ext>
            </a:extLst>
          </p:cNvPr>
          <p:cNvSpPr txBox="1"/>
          <p:nvPr/>
        </p:nvSpPr>
        <p:spPr>
          <a:xfrm>
            <a:off x="620242" y="419100"/>
            <a:ext cx="3326735" cy="1981200"/>
          </a:xfrm>
          <a:prstGeom prst="rect">
            <a:avLst/>
          </a:prstGeom>
          <a:noFill/>
        </p:spPr>
        <p:txBody>
          <a:bodyPr wrap="square" lIns="93600" tIns="46800" rIns="93600" bIns="46800" rtlCol="0" anchor="ctr" anchorCtr="0">
            <a:noAutofit/>
          </a:bodyPr>
          <a:lstStyle/>
          <a:p>
            <a:pPr algn="ctr">
              <a:buNone/>
            </a:pPr>
            <a:r>
              <a:rPr lang="en-IN" sz="8000" dirty="0">
                <a:solidFill>
                  <a:schemeClr val="bg1"/>
                </a:solidFill>
                <a:latin typeface="Montserrat ExtraBold" panose="020F0502020204030204" pitchFamily="2" charset="0"/>
              </a:rPr>
              <a:t>02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8595073-2457-E4F9-D33D-FC98334AB037}"/>
              </a:ext>
            </a:extLst>
          </p:cNvPr>
          <p:cNvSpPr/>
          <p:nvPr/>
        </p:nvSpPr>
        <p:spPr>
          <a:xfrm>
            <a:off x="0" y="0"/>
            <a:ext cx="1497936" cy="10287000"/>
          </a:xfrm>
          <a:prstGeom prst="rect">
            <a:avLst/>
          </a:prstGeom>
          <a:solidFill>
            <a:srgbClr val="012A4A"/>
          </a:solidFill>
          <a:ln>
            <a:noFill/>
          </a:ln>
          <a:effectLst>
            <a:outerShdw blurRad="101600" dist="38100" algn="l" rotWithShape="0">
              <a:prstClr val="black">
                <a:alpha val="30000"/>
              </a:prstClr>
            </a:outerShdw>
          </a:effectLst>
        </p:spPr>
        <p:txBody>
          <a:bodyPr wrap="square" lIns="93600" tIns="93600" rIns="93600" bIns="93600" rtlCol="0" anchor="ctr" anchorCtr="0">
            <a:noAutofit/>
          </a:bodyPr>
          <a:lstStyle/>
          <a:p>
            <a:pPr algn="l" defTabSz="936000"/>
            <a:endParaRPr lang="en-IN" sz="15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E88377E-0EA3-7982-2D64-245C2E28458D}"/>
              </a:ext>
            </a:extLst>
          </p:cNvPr>
          <p:cNvSpPr txBox="1"/>
          <p:nvPr/>
        </p:nvSpPr>
        <p:spPr>
          <a:xfrm>
            <a:off x="-1117932" y="419100"/>
            <a:ext cx="3733800" cy="1981200"/>
          </a:xfrm>
          <a:prstGeom prst="rect">
            <a:avLst/>
          </a:prstGeom>
          <a:noFill/>
        </p:spPr>
        <p:txBody>
          <a:bodyPr wrap="square" lIns="93600" tIns="46800" rIns="93600" bIns="46800" rtlCol="0" anchor="ctr" anchorCtr="0">
            <a:noAutofit/>
          </a:bodyPr>
          <a:lstStyle/>
          <a:p>
            <a:pPr algn="ctr">
              <a:buNone/>
            </a:pPr>
            <a:r>
              <a:rPr lang="en-IN" sz="8000" dirty="0">
                <a:solidFill>
                  <a:schemeClr val="bg1"/>
                </a:solidFill>
                <a:latin typeface="Montserrat ExtraBold" panose="020F0502020204030204" pitchFamily="2" charset="0"/>
              </a:rPr>
              <a:t>01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9D20AF0-133C-260F-752E-67089A21B681}"/>
              </a:ext>
            </a:extLst>
          </p:cNvPr>
          <p:cNvGrpSpPr/>
          <p:nvPr/>
        </p:nvGrpSpPr>
        <p:grpSpPr>
          <a:xfrm>
            <a:off x="13173603" y="2040300"/>
            <a:ext cx="1948579" cy="720000"/>
            <a:chOff x="250813" y="3121294"/>
            <a:chExt cx="4755736" cy="987615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ED42CB67-CF3C-F50A-406E-0D088582D4A5}"/>
                </a:ext>
              </a:extLst>
            </p:cNvPr>
            <p:cNvSpPr/>
            <p:nvPr/>
          </p:nvSpPr>
          <p:spPr>
            <a:xfrm>
              <a:off x="250813" y="3121294"/>
              <a:ext cx="4755736" cy="987615"/>
            </a:xfrm>
            <a:prstGeom prst="roundRect">
              <a:avLst>
                <a:gd name="adj" fmla="val 20370"/>
              </a:avLst>
            </a:prstGeom>
            <a:solidFill>
              <a:schemeClr val="bg1"/>
            </a:solidFill>
            <a:ln>
              <a:noFill/>
            </a:ln>
            <a:effectLst>
              <a:outerShdw blurRad="38100" dist="50800" dir="3000000" algn="ctr" rotWithShape="0">
                <a:srgbClr val="000000">
                  <a:alpha val="45000"/>
                </a:srgbClr>
              </a:outerShdw>
            </a:effectLst>
          </p:spPr>
          <p:txBody>
            <a:bodyPr wrap="square" lIns="140400" tIns="140400" rIns="140400" bIns="140400" rtlCol="0" anchor="ctr" anchorCtr="0">
              <a:noAutofit/>
            </a:bodyPr>
            <a:lstStyle/>
            <a:p>
              <a:pPr defTabSz="1404000"/>
              <a:endParaRPr lang="en-IN" sz="2250" dirty="0"/>
            </a:p>
          </p:txBody>
        </p:sp>
        <p:sp>
          <p:nvSpPr>
            <p:cNvPr id="5" name="TextBox 4">
              <a:hlinkClick r:id="rId2" action="ppaction://hlinksldjump"/>
              <a:extLst>
                <a:ext uri="{FF2B5EF4-FFF2-40B4-BE49-F238E27FC236}">
                  <a16:creationId xmlns:a16="http://schemas.microsoft.com/office/drawing/2014/main" id="{25D50E90-D5FA-3E89-85F9-0D2198686E7D}"/>
                </a:ext>
              </a:extLst>
            </p:cNvPr>
            <p:cNvSpPr txBox="1"/>
            <p:nvPr/>
          </p:nvSpPr>
          <p:spPr>
            <a:xfrm>
              <a:off x="1008061" y="3243061"/>
              <a:ext cx="3200511" cy="744086"/>
            </a:xfrm>
            <a:prstGeom prst="rect">
              <a:avLst/>
            </a:prstGeom>
            <a:noFill/>
            <a:effectLst>
              <a:outerShdw blurRad="50800" dist="50800" dir="2400000" algn="tl" rotWithShape="0">
                <a:prstClr val="black">
                  <a:alpha val="41000"/>
                </a:prstClr>
              </a:outerShdw>
            </a:effectLst>
          </p:spPr>
          <p:txBody>
            <a:bodyPr wrap="none" lIns="140400" tIns="70200" rIns="140400" bIns="70200" rtlCol="0" anchor="ctr" anchorCtr="0">
              <a:noAutofit/>
            </a:bodyPr>
            <a:lstStyle/>
            <a:p>
              <a:pPr algn="ctr">
                <a:buNone/>
              </a:pPr>
              <a:r>
                <a:rPr lang="en-IN" sz="16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All Rounders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8094830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04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roup 50">
            <a:extLst>
              <a:ext uri="{FF2B5EF4-FFF2-40B4-BE49-F238E27FC236}">
                <a16:creationId xmlns:a16="http://schemas.microsoft.com/office/drawing/2014/main" id="{CB537348-FAF2-A05D-D426-E92D2F924E3B}"/>
              </a:ext>
            </a:extLst>
          </p:cNvPr>
          <p:cNvGrpSpPr/>
          <p:nvPr/>
        </p:nvGrpSpPr>
        <p:grpSpPr>
          <a:xfrm>
            <a:off x="15984110" y="0"/>
            <a:ext cx="3326736" cy="10287000"/>
            <a:chOff x="15577047" y="0"/>
            <a:chExt cx="3733800" cy="1028700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2D83FE0F-3210-B1F1-CCD8-78584051F295}"/>
                </a:ext>
              </a:extLst>
            </p:cNvPr>
            <p:cNvSpPr/>
            <p:nvPr/>
          </p:nvSpPr>
          <p:spPr>
            <a:xfrm>
              <a:off x="16606774" y="0"/>
              <a:ext cx="1681226" cy="1028700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  <a:effectLst>
              <a:outerShdw blurRad="101600" dist="38100" algn="l" rotWithShape="0">
                <a:prstClr val="black">
                  <a:alpha val="30000"/>
                </a:prstClr>
              </a:outerShdw>
            </a:effectLst>
          </p:spPr>
          <p:txBody>
            <a:bodyPr wrap="square" lIns="93600" tIns="93600" rIns="93600" bIns="93600" rtlCol="0" anchor="ctr" anchorCtr="0">
              <a:noAutofit/>
            </a:bodyPr>
            <a:lstStyle/>
            <a:p>
              <a:pPr algn="l" defTabSz="936000"/>
              <a:endParaRPr lang="en-IN" sz="1500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F13E7D16-CB78-E4C4-CB0E-D39F712ADA3F}"/>
                </a:ext>
              </a:extLst>
            </p:cNvPr>
            <p:cNvSpPr txBox="1"/>
            <p:nvPr/>
          </p:nvSpPr>
          <p:spPr>
            <a:xfrm>
              <a:off x="15577047" y="419100"/>
              <a:ext cx="3733800" cy="1981200"/>
            </a:xfrm>
            <a:prstGeom prst="rect">
              <a:avLst/>
            </a:prstGeom>
            <a:noFill/>
          </p:spPr>
          <p:txBody>
            <a:bodyPr wrap="square" lIns="93600" tIns="46800" rIns="93600" bIns="46800" rtlCol="0" anchor="ctr" anchorCtr="0">
              <a:noAutofit/>
            </a:bodyPr>
            <a:lstStyle/>
            <a:p>
              <a:pPr algn="ctr">
                <a:buNone/>
              </a:pPr>
              <a:r>
                <a:rPr lang="en-IN" sz="8000" dirty="0">
                  <a:solidFill>
                    <a:schemeClr val="bg1"/>
                  </a:solidFill>
                  <a:latin typeface="Montserrat ExtraBold" panose="020F0502020204030204" pitchFamily="2" charset="0"/>
                </a:rPr>
                <a:t>11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A8B93CFD-4A2C-247F-6669-087CED5E1807}"/>
              </a:ext>
            </a:extLst>
          </p:cNvPr>
          <p:cNvGrpSpPr/>
          <p:nvPr/>
        </p:nvGrpSpPr>
        <p:grpSpPr>
          <a:xfrm>
            <a:off x="14022320" y="0"/>
            <a:ext cx="3326736" cy="10287000"/>
            <a:chOff x="13375209" y="0"/>
            <a:chExt cx="3733800" cy="10287000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01B48852-86DB-B474-54C5-50D3A6341437}"/>
                </a:ext>
              </a:extLst>
            </p:cNvPr>
            <p:cNvSpPr/>
            <p:nvPr/>
          </p:nvSpPr>
          <p:spPr>
            <a:xfrm>
              <a:off x="13858765" y="0"/>
              <a:ext cx="2766689" cy="10287000"/>
            </a:xfrm>
            <a:prstGeom prst="rect">
              <a:avLst/>
            </a:prstGeom>
            <a:solidFill>
              <a:srgbClr val="A9D6E5"/>
            </a:solidFill>
            <a:ln>
              <a:noFill/>
            </a:ln>
            <a:effectLst>
              <a:outerShdw blurRad="101600" dist="38100" algn="l" rotWithShape="0">
                <a:prstClr val="black">
                  <a:alpha val="30000"/>
                </a:prstClr>
              </a:outerShdw>
            </a:effectLst>
          </p:spPr>
          <p:txBody>
            <a:bodyPr wrap="square" lIns="93600" tIns="93600" rIns="93600" bIns="93600" rtlCol="0" anchor="ctr" anchorCtr="0">
              <a:noAutofit/>
            </a:bodyPr>
            <a:lstStyle/>
            <a:p>
              <a:pPr algn="l" defTabSz="936000"/>
              <a:endParaRPr lang="en-IN" sz="1500" dirty="0"/>
            </a:p>
          </p:txBody>
        </p:sp>
        <p:sp>
          <p:nvSpPr>
            <p:cNvPr id="39" name="TextBox 38">
              <a:hlinkClick r:id="rId2" action="ppaction://hlinksldjump"/>
              <a:extLst>
                <a:ext uri="{FF2B5EF4-FFF2-40B4-BE49-F238E27FC236}">
                  <a16:creationId xmlns:a16="http://schemas.microsoft.com/office/drawing/2014/main" id="{52BEC484-46D7-F794-E143-118BBFD2469D}"/>
                </a:ext>
              </a:extLst>
            </p:cNvPr>
            <p:cNvSpPr txBox="1"/>
            <p:nvPr/>
          </p:nvSpPr>
          <p:spPr>
            <a:xfrm>
              <a:off x="13375209" y="419100"/>
              <a:ext cx="3733800" cy="1981200"/>
            </a:xfrm>
            <a:prstGeom prst="rect">
              <a:avLst/>
            </a:prstGeom>
            <a:noFill/>
          </p:spPr>
          <p:txBody>
            <a:bodyPr wrap="square" lIns="93600" tIns="46800" rIns="93600" bIns="46800" rtlCol="0" anchor="ctr" anchorCtr="0">
              <a:noAutofit/>
            </a:bodyPr>
            <a:lstStyle/>
            <a:p>
              <a:pPr algn="ctr">
                <a:buNone/>
              </a:pPr>
              <a:r>
                <a:rPr lang="en-IN" sz="8000" dirty="0">
                  <a:solidFill>
                    <a:schemeClr val="bg1"/>
                  </a:solidFill>
                  <a:latin typeface="Montserrat ExtraBold" panose="020F0502020204030204" pitchFamily="2" charset="0"/>
                </a:rPr>
                <a:t>10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281AE5A6-96EB-BB48-F3D4-C4962600FBAE}"/>
              </a:ext>
            </a:extLst>
          </p:cNvPr>
          <p:cNvGrpSpPr/>
          <p:nvPr/>
        </p:nvGrpSpPr>
        <p:grpSpPr>
          <a:xfrm>
            <a:off x="12544233" y="0"/>
            <a:ext cx="2271758" cy="10287000"/>
            <a:chOff x="11756207" y="0"/>
            <a:chExt cx="3733800" cy="1028700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B039420-2452-9345-220A-D3FD066C49B0}"/>
                </a:ext>
              </a:extLst>
            </p:cNvPr>
            <p:cNvSpPr/>
            <p:nvPr/>
          </p:nvSpPr>
          <p:spPr>
            <a:xfrm>
              <a:off x="12050056" y="0"/>
              <a:ext cx="2894173" cy="10287000"/>
            </a:xfrm>
            <a:prstGeom prst="rect">
              <a:avLst/>
            </a:prstGeom>
            <a:solidFill>
              <a:srgbClr val="89C2D9"/>
            </a:solidFill>
            <a:ln>
              <a:noFill/>
            </a:ln>
            <a:effectLst>
              <a:outerShdw blurRad="101600" dist="38100" algn="l" rotWithShape="0">
                <a:prstClr val="black">
                  <a:alpha val="30000"/>
                </a:prstClr>
              </a:outerShdw>
            </a:effectLst>
          </p:spPr>
          <p:txBody>
            <a:bodyPr wrap="square" lIns="93600" tIns="93600" rIns="93600" bIns="93600" rtlCol="0" anchor="ctr" anchorCtr="0">
              <a:noAutofit/>
            </a:bodyPr>
            <a:lstStyle/>
            <a:p>
              <a:pPr algn="l" defTabSz="936000"/>
              <a:endParaRPr lang="en-IN" sz="1500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C75C49F-F596-8E70-DB09-6AB320FEFB39}"/>
                </a:ext>
              </a:extLst>
            </p:cNvPr>
            <p:cNvSpPr txBox="1"/>
            <p:nvPr/>
          </p:nvSpPr>
          <p:spPr>
            <a:xfrm>
              <a:off x="11756207" y="419100"/>
              <a:ext cx="3733800" cy="1981200"/>
            </a:xfrm>
            <a:prstGeom prst="rect">
              <a:avLst/>
            </a:prstGeom>
            <a:noFill/>
          </p:spPr>
          <p:txBody>
            <a:bodyPr wrap="square" lIns="93600" tIns="46800" rIns="93600" bIns="46800" rtlCol="0" anchor="ctr" anchorCtr="0">
              <a:noAutofit/>
            </a:bodyPr>
            <a:lstStyle/>
            <a:p>
              <a:pPr algn="ctr">
                <a:buNone/>
              </a:pPr>
              <a:r>
                <a:rPr lang="en-IN" sz="8000" dirty="0">
                  <a:solidFill>
                    <a:schemeClr val="bg1"/>
                  </a:solidFill>
                  <a:latin typeface="Montserrat ExtraBold" panose="020F0502020204030204" pitchFamily="2" charset="0"/>
                </a:rPr>
                <a:t>09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BFF9EDFC-AC56-2E48-09BF-E5C641DD09A4}"/>
              </a:ext>
            </a:extLst>
          </p:cNvPr>
          <p:cNvGrpSpPr/>
          <p:nvPr/>
        </p:nvGrpSpPr>
        <p:grpSpPr>
          <a:xfrm>
            <a:off x="11001260" y="0"/>
            <a:ext cx="2124189" cy="10287000"/>
            <a:chOff x="10028074" y="0"/>
            <a:chExt cx="3733800" cy="1028700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01C9BA5-EC67-A734-8541-03F13D83D728}"/>
                </a:ext>
              </a:extLst>
            </p:cNvPr>
            <p:cNvSpPr/>
            <p:nvPr/>
          </p:nvSpPr>
          <p:spPr>
            <a:xfrm>
              <a:off x="10286764" y="0"/>
              <a:ext cx="2976239" cy="10287000"/>
            </a:xfrm>
            <a:prstGeom prst="rect">
              <a:avLst/>
            </a:prstGeom>
            <a:solidFill>
              <a:srgbClr val="61A5C2"/>
            </a:solidFill>
            <a:ln>
              <a:noFill/>
            </a:ln>
            <a:effectLst>
              <a:outerShdw blurRad="101600" dist="38100" algn="l" rotWithShape="0">
                <a:prstClr val="black">
                  <a:alpha val="30000"/>
                </a:prstClr>
              </a:outerShdw>
            </a:effectLst>
          </p:spPr>
          <p:txBody>
            <a:bodyPr wrap="square" lIns="93600" tIns="93600" rIns="93600" bIns="93600" rtlCol="0" anchor="ctr" anchorCtr="0">
              <a:noAutofit/>
            </a:bodyPr>
            <a:lstStyle/>
            <a:p>
              <a:pPr algn="l" defTabSz="936000"/>
              <a:endParaRPr lang="en-IN" sz="1500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3D1023C-7B5F-67B1-11DA-0E532787BEFE}"/>
                </a:ext>
              </a:extLst>
            </p:cNvPr>
            <p:cNvSpPr txBox="1"/>
            <p:nvPr/>
          </p:nvSpPr>
          <p:spPr>
            <a:xfrm>
              <a:off x="10028074" y="419100"/>
              <a:ext cx="3733800" cy="1981200"/>
            </a:xfrm>
            <a:prstGeom prst="rect">
              <a:avLst/>
            </a:prstGeom>
            <a:noFill/>
          </p:spPr>
          <p:txBody>
            <a:bodyPr wrap="square" lIns="93600" tIns="46800" rIns="93600" bIns="46800" rtlCol="0" anchor="ctr" anchorCtr="0">
              <a:noAutofit/>
            </a:bodyPr>
            <a:lstStyle/>
            <a:p>
              <a:pPr algn="ctr">
                <a:buNone/>
              </a:pPr>
              <a:r>
                <a:rPr lang="en-IN" sz="8000" dirty="0">
                  <a:solidFill>
                    <a:schemeClr val="bg1"/>
                  </a:solidFill>
                  <a:latin typeface="Montserrat ExtraBold" panose="020F0502020204030204" pitchFamily="2" charset="0"/>
                </a:rPr>
                <a:t>08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485AE4BB-FE12-C6BA-8E29-B0BE85F4BB68}"/>
              </a:ext>
            </a:extLst>
          </p:cNvPr>
          <p:cNvGrpSpPr/>
          <p:nvPr/>
        </p:nvGrpSpPr>
        <p:grpSpPr>
          <a:xfrm>
            <a:off x="9332075" y="0"/>
            <a:ext cx="2063236" cy="10287000"/>
            <a:chOff x="8111060" y="0"/>
            <a:chExt cx="3733800" cy="10287000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A38EABD-39DC-5DF1-D898-A559406A5A8F}"/>
                </a:ext>
              </a:extLst>
            </p:cNvPr>
            <p:cNvSpPr/>
            <p:nvPr/>
          </p:nvSpPr>
          <p:spPr>
            <a:xfrm>
              <a:off x="8333132" y="0"/>
              <a:ext cx="3286007" cy="10287000"/>
            </a:xfrm>
            <a:prstGeom prst="rect">
              <a:avLst/>
            </a:prstGeom>
            <a:solidFill>
              <a:srgbClr val="468FAF"/>
            </a:solidFill>
            <a:ln>
              <a:noFill/>
            </a:ln>
            <a:effectLst>
              <a:outerShdw blurRad="101600" dist="38100" algn="l" rotWithShape="0">
                <a:prstClr val="black">
                  <a:alpha val="30000"/>
                </a:prstClr>
              </a:outerShdw>
            </a:effectLst>
          </p:spPr>
          <p:txBody>
            <a:bodyPr wrap="square" lIns="93600" tIns="93600" rIns="93600" bIns="93600" rtlCol="0" anchor="ctr" anchorCtr="0">
              <a:noAutofit/>
            </a:bodyPr>
            <a:lstStyle/>
            <a:p>
              <a:pPr algn="l" defTabSz="936000"/>
              <a:endParaRPr lang="en-IN" sz="1500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24247BB-0D98-E404-7626-CEFB7D1F56E6}"/>
                </a:ext>
              </a:extLst>
            </p:cNvPr>
            <p:cNvSpPr txBox="1"/>
            <p:nvPr/>
          </p:nvSpPr>
          <p:spPr>
            <a:xfrm>
              <a:off x="8111060" y="419100"/>
              <a:ext cx="3733800" cy="1981200"/>
            </a:xfrm>
            <a:prstGeom prst="rect">
              <a:avLst/>
            </a:prstGeom>
            <a:noFill/>
          </p:spPr>
          <p:txBody>
            <a:bodyPr wrap="square" lIns="93600" tIns="46800" rIns="93600" bIns="46800" rtlCol="0" anchor="ctr" anchorCtr="0">
              <a:noAutofit/>
            </a:bodyPr>
            <a:lstStyle/>
            <a:p>
              <a:pPr algn="ctr">
                <a:buNone/>
              </a:pPr>
              <a:r>
                <a:rPr lang="en-IN" sz="8000" dirty="0">
                  <a:solidFill>
                    <a:schemeClr val="bg1"/>
                  </a:solidFill>
                  <a:latin typeface="Montserrat ExtraBold" panose="020F0502020204030204" pitchFamily="2" charset="0"/>
                </a:rPr>
                <a:t>07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D15050D5-43DF-C40C-AE31-BA308F50B5A6}"/>
              </a:ext>
            </a:extLst>
          </p:cNvPr>
          <p:cNvGrpSpPr/>
          <p:nvPr/>
        </p:nvGrpSpPr>
        <p:grpSpPr>
          <a:xfrm>
            <a:off x="7811275" y="0"/>
            <a:ext cx="1837954" cy="10287000"/>
            <a:chOff x="6474482" y="0"/>
            <a:chExt cx="3733800" cy="1028700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4074118-42E0-77FB-9A6D-7A64734705C4}"/>
                </a:ext>
              </a:extLst>
            </p:cNvPr>
            <p:cNvSpPr/>
            <p:nvPr/>
          </p:nvSpPr>
          <p:spPr>
            <a:xfrm>
              <a:off x="6602313" y="0"/>
              <a:ext cx="3372960" cy="10287000"/>
            </a:xfrm>
            <a:prstGeom prst="rect">
              <a:avLst/>
            </a:prstGeom>
            <a:solidFill>
              <a:srgbClr val="2C7DA0"/>
            </a:solidFill>
            <a:ln>
              <a:noFill/>
            </a:ln>
            <a:effectLst>
              <a:outerShdw blurRad="101600" dist="38100" algn="l" rotWithShape="0">
                <a:prstClr val="black">
                  <a:alpha val="30000"/>
                </a:prstClr>
              </a:outerShdw>
            </a:effectLst>
          </p:spPr>
          <p:txBody>
            <a:bodyPr wrap="square" lIns="93600" tIns="93600" rIns="93600" bIns="93600" rtlCol="0" anchor="ctr" anchorCtr="0">
              <a:noAutofit/>
            </a:bodyPr>
            <a:lstStyle/>
            <a:p>
              <a:pPr algn="l" defTabSz="936000"/>
              <a:endParaRPr lang="en-IN" sz="1500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19017C1-38FD-3DF5-4BC7-18478B13C39E}"/>
                </a:ext>
              </a:extLst>
            </p:cNvPr>
            <p:cNvSpPr txBox="1"/>
            <p:nvPr/>
          </p:nvSpPr>
          <p:spPr>
            <a:xfrm>
              <a:off x="6474482" y="405063"/>
              <a:ext cx="3733800" cy="1981200"/>
            </a:xfrm>
            <a:prstGeom prst="rect">
              <a:avLst/>
            </a:prstGeom>
            <a:noFill/>
          </p:spPr>
          <p:txBody>
            <a:bodyPr wrap="square" lIns="93600" tIns="46800" rIns="93600" bIns="46800" rtlCol="0" anchor="ctr" anchorCtr="0">
              <a:noAutofit/>
            </a:bodyPr>
            <a:lstStyle/>
            <a:p>
              <a:pPr algn="ctr">
                <a:buNone/>
              </a:pPr>
              <a:r>
                <a:rPr lang="en-IN" sz="8000" dirty="0">
                  <a:solidFill>
                    <a:schemeClr val="bg1"/>
                  </a:solidFill>
                  <a:latin typeface="Montserrat ExtraBold" panose="020F0502020204030204" pitchFamily="2" charset="0"/>
                </a:rPr>
                <a:t>06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AD6A77D6-1748-5854-AF2C-7B94EC27EFDA}"/>
              </a:ext>
            </a:extLst>
          </p:cNvPr>
          <p:cNvGrpSpPr/>
          <p:nvPr/>
        </p:nvGrpSpPr>
        <p:grpSpPr>
          <a:xfrm>
            <a:off x="6344204" y="0"/>
            <a:ext cx="1704439" cy="10287000"/>
            <a:chOff x="4781522" y="0"/>
            <a:chExt cx="3733800" cy="10287000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B968344-B28E-CF0A-F7B7-51FD2FA66A57}"/>
                </a:ext>
              </a:extLst>
            </p:cNvPr>
            <p:cNvSpPr/>
            <p:nvPr/>
          </p:nvSpPr>
          <p:spPr>
            <a:xfrm>
              <a:off x="4965437" y="0"/>
              <a:ext cx="3365971" cy="10287000"/>
            </a:xfrm>
            <a:prstGeom prst="rect">
              <a:avLst/>
            </a:prstGeom>
            <a:solidFill>
              <a:srgbClr val="2A6F97"/>
            </a:solidFill>
            <a:ln>
              <a:noFill/>
            </a:ln>
            <a:effectLst>
              <a:outerShdw blurRad="101600" dist="38100" algn="l" rotWithShape="0">
                <a:prstClr val="black">
                  <a:alpha val="30000"/>
                </a:prstClr>
              </a:outerShdw>
            </a:effectLst>
          </p:spPr>
          <p:txBody>
            <a:bodyPr wrap="square" lIns="93600" tIns="93600" rIns="93600" bIns="93600" rtlCol="0" anchor="ctr" anchorCtr="0">
              <a:noAutofit/>
            </a:bodyPr>
            <a:lstStyle/>
            <a:p>
              <a:pPr algn="l" defTabSz="936000"/>
              <a:endParaRPr lang="en-IN" sz="1500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AFB384E-08ED-1B5E-EDDF-B2B77A95D7CD}"/>
                </a:ext>
              </a:extLst>
            </p:cNvPr>
            <p:cNvSpPr txBox="1"/>
            <p:nvPr/>
          </p:nvSpPr>
          <p:spPr>
            <a:xfrm>
              <a:off x="4781522" y="405063"/>
              <a:ext cx="3733800" cy="1981200"/>
            </a:xfrm>
            <a:prstGeom prst="rect">
              <a:avLst/>
            </a:prstGeom>
            <a:noFill/>
          </p:spPr>
          <p:txBody>
            <a:bodyPr wrap="square" lIns="93600" tIns="46800" rIns="93600" bIns="46800" rtlCol="0" anchor="ctr" anchorCtr="0">
              <a:noAutofit/>
            </a:bodyPr>
            <a:lstStyle/>
            <a:p>
              <a:pPr algn="ctr">
                <a:buNone/>
              </a:pPr>
              <a:r>
                <a:rPr lang="en-IN" sz="8000" dirty="0">
                  <a:solidFill>
                    <a:schemeClr val="bg1"/>
                  </a:solidFill>
                  <a:latin typeface="Montserrat ExtraBold" panose="020F0502020204030204" pitchFamily="2" charset="0"/>
                </a:rPr>
                <a:t>05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6FBD849F-8995-102E-61BD-6D233B420BA7}"/>
              </a:ext>
            </a:extLst>
          </p:cNvPr>
          <p:cNvGrpSpPr/>
          <p:nvPr/>
        </p:nvGrpSpPr>
        <p:grpSpPr>
          <a:xfrm>
            <a:off x="4633734" y="0"/>
            <a:ext cx="1856144" cy="10287000"/>
            <a:chOff x="2837824" y="0"/>
            <a:chExt cx="3812357" cy="10287000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8182EC6-8EB6-03F3-04B0-DCEEDBB4EFDF}"/>
                </a:ext>
              </a:extLst>
            </p:cNvPr>
            <p:cNvSpPr/>
            <p:nvPr/>
          </p:nvSpPr>
          <p:spPr>
            <a:xfrm>
              <a:off x="2875185" y="0"/>
              <a:ext cx="3774996" cy="10287000"/>
            </a:xfrm>
            <a:prstGeom prst="rect">
              <a:avLst/>
            </a:prstGeom>
            <a:solidFill>
              <a:srgbClr val="014F86"/>
            </a:solidFill>
            <a:ln>
              <a:noFill/>
            </a:ln>
            <a:effectLst>
              <a:outerShdw blurRad="101600" dist="38100" algn="l" rotWithShape="0">
                <a:prstClr val="black">
                  <a:alpha val="30000"/>
                </a:prstClr>
              </a:outerShdw>
            </a:effectLst>
          </p:spPr>
          <p:txBody>
            <a:bodyPr wrap="square" lIns="93600" tIns="93600" rIns="93600" bIns="93600" rtlCol="0" anchor="ctr" anchorCtr="0">
              <a:noAutofit/>
            </a:bodyPr>
            <a:lstStyle/>
            <a:p>
              <a:pPr algn="l" defTabSz="936000"/>
              <a:endParaRPr lang="en-IN" sz="1500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9E8C9AE-D4E6-2007-42AF-80211E64156F}"/>
                </a:ext>
              </a:extLst>
            </p:cNvPr>
            <p:cNvSpPr txBox="1"/>
            <p:nvPr/>
          </p:nvSpPr>
          <p:spPr>
            <a:xfrm>
              <a:off x="2837824" y="419100"/>
              <a:ext cx="3733800" cy="1981200"/>
            </a:xfrm>
            <a:prstGeom prst="rect">
              <a:avLst/>
            </a:prstGeom>
            <a:noFill/>
          </p:spPr>
          <p:txBody>
            <a:bodyPr wrap="square" lIns="93600" tIns="46800" rIns="93600" bIns="46800" rtlCol="0" anchor="ctr" anchorCtr="0">
              <a:noAutofit/>
            </a:bodyPr>
            <a:lstStyle/>
            <a:p>
              <a:pPr algn="ctr">
                <a:buNone/>
              </a:pPr>
              <a:r>
                <a:rPr lang="en-IN" sz="8000" dirty="0">
                  <a:solidFill>
                    <a:schemeClr val="bg1"/>
                  </a:solidFill>
                  <a:latin typeface="Montserrat ExtraBold" panose="020F0502020204030204" pitchFamily="2" charset="0"/>
                </a:rPr>
                <a:t>04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D134B4D0-8361-A83B-2B25-0EAF7AF197FA}"/>
              </a:ext>
            </a:extLst>
          </p:cNvPr>
          <p:cNvGrpSpPr/>
          <p:nvPr/>
        </p:nvGrpSpPr>
        <p:grpSpPr>
          <a:xfrm>
            <a:off x="2962584" y="0"/>
            <a:ext cx="1704439" cy="10287000"/>
            <a:chOff x="962188" y="0"/>
            <a:chExt cx="4044128" cy="1028700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81E312A-6B7D-8BF6-8F9E-A4F267294676}"/>
                </a:ext>
              </a:extLst>
            </p:cNvPr>
            <p:cNvSpPr/>
            <p:nvPr/>
          </p:nvSpPr>
          <p:spPr>
            <a:xfrm>
              <a:off x="962188" y="0"/>
              <a:ext cx="4044128" cy="10287000"/>
            </a:xfrm>
            <a:prstGeom prst="rect">
              <a:avLst/>
            </a:prstGeom>
            <a:solidFill>
              <a:srgbClr val="01497C"/>
            </a:solidFill>
            <a:ln>
              <a:noFill/>
            </a:ln>
            <a:effectLst>
              <a:outerShdw blurRad="101600" dist="38100" algn="l" rotWithShape="0">
                <a:prstClr val="black">
                  <a:alpha val="30000"/>
                </a:prstClr>
              </a:outerShdw>
            </a:effectLst>
          </p:spPr>
          <p:txBody>
            <a:bodyPr wrap="square" lIns="93600" tIns="93600" rIns="93600" bIns="93600" rtlCol="0" anchor="ctr" anchorCtr="0">
              <a:noAutofit/>
            </a:bodyPr>
            <a:lstStyle/>
            <a:p>
              <a:pPr algn="l" defTabSz="936000"/>
              <a:endParaRPr lang="en-IN" sz="1500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737B57E-FA42-8B88-D9DA-79BAA776FCC8}"/>
                </a:ext>
              </a:extLst>
            </p:cNvPr>
            <p:cNvSpPr txBox="1"/>
            <p:nvPr/>
          </p:nvSpPr>
          <p:spPr>
            <a:xfrm>
              <a:off x="1117351" y="419100"/>
              <a:ext cx="3733800" cy="1981200"/>
            </a:xfrm>
            <a:prstGeom prst="rect">
              <a:avLst/>
            </a:prstGeom>
            <a:noFill/>
          </p:spPr>
          <p:txBody>
            <a:bodyPr wrap="square" lIns="93600" tIns="46800" rIns="93600" bIns="46800" rtlCol="0" anchor="ctr" anchorCtr="0">
              <a:noAutofit/>
            </a:bodyPr>
            <a:lstStyle/>
            <a:p>
              <a:pPr algn="ctr">
                <a:buNone/>
              </a:pPr>
              <a:r>
                <a:rPr lang="en-IN" sz="8000" dirty="0">
                  <a:solidFill>
                    <a:schemeClr val="bg1"/>
                  </a:solidFill>
                  <a:latin typeface="Montserrat ExtraBold" panose="020F0502020204030204" pitchFamily="2" charset="0"/>
                </a:rPr>
                <a:t>03</a:t>
              </a: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8D4E8C42-4F3E-4817-A586-E2621FC0C53B}"/>
              </a:ext>
            </a:extLst>
          </p:cNvPr>
          <p:cNvSpPr/>
          <p:nvPr/>
        </p:nvSpPr>
        <p:spPr>
          <a:xfrm>
            <a:off x="1497936" y="0"/>
            <a:ext cx="1497936" cy="10287000"/>
          </a:xfrm>
          <a:prstGeom prst="rect">
            <a:avLst/>
          </a:prstGeom>
          <a:solidFill>
            <a:srgbClr val="013A63"/>
          </a:solidFill>
          <a:ln>
            <a:noFill/>
          </a:ln>
          <a:effectLst>
            <a:outerShdw blurRad="101600" dist="38100" algn="l" rotWithShape="0">
              <a:prstClr val="black">
                <a:alpha val="30000"/>
              </a:prstClr>
            </a:outerShdw>
          </a:effectLst>
        </p:spPr>
        <p:txBody>
          <a:bodyPr wrap="square" lIns="93600" tIns="93600" rIns="93600" bIns="93600" rtlCol="0" anchor="ctr" anchorCtr="0">
            <a:noAutofit/>
          </a:bodyPr>
          <a:lstStyle/>
          <a:p>
            <a:pPr algn="l" defTabSz="936000"/>
            <a:endParaRPr lang="en-IN" sz="15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80EFE83-585E-FEED-9D0F-D883E373A53F}"/>
              </a:ext>
            </a:extLst>
          </p:cNvPr>
          <p:cNvSpPr txBox="1"/>
          <p:nvPr/>
        </p:nvSpPr>
        <p:spPr>
          <a:xfrm>
            <a:off x="620242" y="419100"/>
            <a:ext cx="3326735" cy="1981200"/>
          </a:xfrm>
          <a:prstGeom prst="rect">
            <a:avLst/>
          </a:prstGeom>
          <a:noFill/>
        </p:spPr>
        <p:txBody>
          <a:bodyPr wrap="square" lIns="93600" tIns="46800" rIns="93600" bIns="46800" rtlCol="0" anchor="ctr" anchorCtr="0">
            <a:noAutofit/>
          </a:bodyPr>
          <a:lstStyle/>
          <a:p>
            <a:pPr algn="ctr">
              <a:buNone/>
            </a:pPr>
            <a:r>
              <a:rPr lang="en-IN" sz="8000" dirty="0">
                <a:solidFill>
                  <a:schemeClr val="bg1"/>
                </a:solidFill>
                <a:latin typeface="Montserrat ExtraBold" panose="020F0502020204030204" pitchFamily="2" charset="0"/>
              </a:rPr>
              <a:t>02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8595073-2457-E4F9-D33D-FC98334AB037}"/>
              </a:ext>
            </a:extLst>
          </p:cNvPr>
          <p:cNvSpPr/>
          <p:nvPr/>
        </p:nvSpPr>
        <p:spPr>
          <a:xfrm>
            <a:off x="0" y="0"/>
            <a:ext cx="1497936" cy="10287000"/>
          </a:xfrm>
          <a:prstGeom prst="rect">
            <a:avLst/>
          </a:prstGeom>
          <a:solidFill>
            <a:srgbClr val="012A4A"/>
          </a:solidFill>
          <a:ln>
            <a:noFill/>
          </a:ln>
          <a:effectLst>
            <a:outerShdw blurRad="101600" dist="38100" algn="l" rotWithShape="0">
              <a:prstClr val="black">
                <a:alpha val="30000"/>
              </a:prstClr>
            </a:outerShdw>
          </a:effectLst>
        </p:spPr>
        <p:txBody>
          <a:bodyPr wrap="square" lIns="93600" tIns="93600" rIns="93600" bIns="93600" rtlCol="0" anchor="ctr" anchorCtr="0">
            <a:noAutofit/>
          </a:bodyPr>
          <a:lstStyle/>
          <a:p>
            <a:pPr algn="l" defTabSz="936000"/>
            <a:endParaRPr lang="en-IN" sz="15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E88377E-0EA3-7982-2D64-245C2E28458D}"/>
              </a:ext>
            </a:extLst>
          </p:cNvPr>
          <p:cNvSpPr txBox="1"/>
          <p:nvPr/>
        </p:nvSpPr>
        <p:spPr>
          <a:xfrm>
            <a:off x="-1117932" y="419100"/>
            <a:ext cx="3733800" cy="1981200"/>
          </a:xfrm>
          <a:prstGeom prst="rect">
            <a:avLst/>
          </a:prstGeom>
          <a:noFill/>
        </p:spPr>
        <p:txBody>
          <a:bodyPr wrap="square" lIns="93600" tIns="46800" rIns="93600" bIns="46800" rtlCol="0" anchor="ctr" anchorCtr="0">
            <a:noAutofit/>
          </a:bodyPr>
          <a:lstStyle/>
          <a:p>
            <a:pPr algn="ctr">
              <a:buNone/>
            </a:pPr>
            <a:r>
              <a:rPr lang="en-IN" sz="8000" dirty="0">
                <a:solidFill>
                  <a:schemeClr val="bg1"/>
                </a:solidFill>
                <a:latin typeface="Montserrat ExtraBold" panose="020F0502020204030204" pitchFamily="2" charset="0"/>
              </a:rPr>
              <a:t>01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694CB00-B89D-0B24-E99A-099BCE76BBED}"/>
              </a:ext>
            </a:extLst>
          </p:cNvPr>
          <p:cNvGrpSpPr/>
          <p:nvPr/>
        </p:nvGrpSpPr>
        <p:grpSpPr>
          <a:xfrm>
            <a:off x="14811509" y="2040300"/>
            <a:ext cx="1948579" cy="720000"/>
            <a:chOff x="250813" y="3121294"/>
            <a:chExt cx="4755736" cy="987615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5CB8066A-7492-10A2-67F5-B38DD448FA59}"/>
                </a:ext>
              </a:extLst>
            </p:cNvPr>
            <p:cNvSpPr/>
            <p:nvPr/>
          </p:nvSpPr>
          <p:spPr>
            <a:xfrm>
              <a:off x="250813" y="3121294"/>
              <a:ext cx="4755736" cy="987615"/>
            </a:xfrm>
            <a:prstGeom prst="roundRect">
              <a:avLst>
                <a:gd name="adj" fmla="val 20370"/>
              </a:avLst>
            </a:prstGeom>
            <a:solidFill>
              <a:schemeClr val="bg1"/>
            </a:solidFill>
            <a:ln>
              <a:noFill/>
            </a:ln>
            <a:effectLst>
              <a:outerShdw blurRad="38100" dist="50800" dir="3000000" algn="ctr" rotWithShape="0">
                <a:srgbClr val="000000">
                  <a:alpha val="45000"/>
                </a:srgbClr>
              </a:outerShdw>
            </a:effectLst>
          </p:spPr>
          <p:txBody>
            <a:bodyPr wrap="square" lIns="140400" tIns="140400" rIns="140400" bIns="140400" rtlCol="0" anchor="ctr" anchorCtr="0">
              <a:noAutofit/>
            </a:bodyPr>
            <a:lstStyle/>
            <a:p>
              <a:pPr defTabSz="1404000"/>
              <a:endParaRPr lang="en-IN" sz="2250" dirty="0"/>
            </a:p>
          </p:txBody>
        </p:sp>
        <p:sp>
          <p:nvSpPr>
            <p:cNvPr id="8" name="TextBox 7">
              <a:hlinkClick r:id="rId2" action="ppaction://hlinksldjump"/>
              <a:extLst>
                <a:ext uri="{FF2B5EF4-FFF2-40B4-BE49-F238E27FC236}">
                  <a16:creationId xmlns:a16="http://schemas.microsoft.com/office/drawing/2014/main" id="{4A9B8CE5-473B-3650-13A5-6BF350F41417}"/>
                </a:ext>
              </a:extLst>
            </p:cNvPr>
            <p:cNvSpPr txBox="1"/>
            <p:nvPr/>
          </p:nvSpPr>
          <p:spPr>
            <a:xfrm>
              <a:off x="1008061" y="3243061"/>
              <a:ext cx="3200511" cy="744086"/>
            </a:xfrm>
            <a:prstGeom prst="rect">
              <a:avLst/>
            </a:prstGeom>
            <a:noFill/>
            <a:effectLst>
              <a:outerShdw blurRad="50800" dist="50800" dir="2400000" algn="tl" rotWithShape="0">
                <a:prstClr val="black">
                  <a:alpha val="41000"/>
                </a:prstClr>
              </a:outerShdw>
            </a:effectLst>
          </p:spPr>
          <p:txBody>
            <a:bodyPr wrap="none" lIns="140400" tIns="70200" rIns="140400" bIns="70200" rtlCol="0" anchor="ctr" anchorCtr="0">
              <a:noAutofit/>
            </a:bodyPr>
            <a:lstStyle/>
            <a:p>
              <a:pPr algn="ctr">
                <a:buNone/>
              </a:pPr>
              <a:r>
                <a:rPr lang="en-IN" sz="16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Fast Bowlers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427603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04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roup 50">
            <a:extLst>
              <a:ext uri="{FF2B5EF4-FFF2-40B4-BE49-F238E27FC236}">
                <a16:creationId xmlns:a16="http://schemas.microsoft.com/office/drawing/2014/main" id="{CB537348-FAF2-A05D-D426-E92D2F924E3B}"/>
              </a:ext>
            </a:extLst>
          </p:cNvPr>
          <p:cNvGrpSpPr/>
          <p:nvPr/>
        </p:nvGrpSpPr>
        <p:grpSpPr>
          <a:xfrm>
            <a:off x="15525158" y="0"/>
            <a:ext cx="3326736" cy="10287000"/>
            <a:chOff x="15061938" y="0"/>
            <a:chExt cx="3733800" cy="1028700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2D83FE0F-3210-B1F1-CCD8-78584051F295}"/>
                </a:ext>
              </a:extLst>
            </p:cNvPr>
            <p:cNvSpPr/>
            <p:nvPr/>
          </p:nvSpPr>
          <p:spPr>
            <a:xfrm>
              <a:off x="15569675" y="0"/>
              <a:ext cx="2718324" cy="1028700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  <a:effectLst>
              <a:outerShdw blurRad="101600" dist="38100" algn="l" rotWithShape="0">
                <a:prstClr val="black">
                  <a:alpha val="30000"/>
                </a:prstClr>
              </a:outerShdw>
            </a:effectLst>
          </p:spPr>
          <p:txBody>
            <a:bodyPr wrap="square" lIns="93600" tIns="93600" rIns="93600" bIns="93600" rtlCol="0" anchor="ctr" anchorCtr="0">
              <a:noAutofit/>
            </a:bodyPr>
            <a:lstStyle/>
            <a:p>
              <a:pPr algn="l" defTabSz="936000"/>
              <a:endParaRPr lang="en-IN" sz="1500" dirty="0"/>
            </a:p>
          </p:txBody>
        </p:sp>
        <p:sp>
          <p:nvSpPr>
            <p:cNvPr id="40" name="TextBox 39">
              <a:hlinkClick r:id="rId2" action="ppaction://hlinksldjump"/>
              <a:extLst>
                <a:ext uri="{FF2B5EF4-FFF2-40B4-BE49-F238E27FC236}">
                  <a16:creationId xmlns:a16="http://schemas.microsoft.com/office/drawing/2014/main" id="{F13E7D16-CB78-E4C4-CB0E-D39F712ADA3F}"/>
                </a:ext>
              </a:extLst>
            </p:cNvPr>
            <p:cNvSpPr txBox="1"/>
            <p:nvPr/>
          </p:nvSpPr>
          <p:spPr>
            <a:xfrm>
              <a:off x="15061938" y="405063"/>
              <a:ext cx="3733800" cy="1981200"/>
            </a:xfrm>
            <a:prstGeom prst="rect">
              <a:avLst/>
            </a:prstGeom>
            <a:noFill/>
          </p:spPr>
          <p:txBody>
            <a:bodyPr wrap="square" lIns="93600" tIns="46800" rIns="93600" bIns="46800" rtlCol="0" anchor="ctr" anchorCtr="0">
              <a:noAutofit/>
            </a:bodyPr>
            <a:lstStyle/>
            <a:p>
              <a:pPr algn="ctr">
                <a:buNone/>
              </a:pPr>
              <a:r>
                <a:rPr lang="en-IN" sz="8000" dirty="0">
                  <a:solidFill>
                    <a:schemeClr val="bg1"/>
                  </a:solidFill>
                  <a:latin typeface="Montserrat ExtraBold" panose="020F0502020204030204" pitchFamily="2" charset="0"/>
                </a:rPr>
                <a:t>11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A8B93CFD-4A2C-247F-6669-087CED5E1807}"/>
              </a:ext>
            </a:extLst>
          </p:cNvPr>
          <p:cNvGrpSpPr/>
          <p:nvPr/>
        </p:nvGrpSpPr>
        <p:grpSpPr>
          <a:xfrm>
            <a:off x="14148604" y="0"/>
            <a:ext cx="2246110" cy="10287000"/>
            <a:chOff x="13585136" y="0"/>
            <a:chExt cx="3733800" cy="10287000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01B48852-86DB-B474-54C5-50D3A6341437}"/>
                </a:ext>
              </a:extLst>
            </p:cNvPr>
            <p:cNvSpPr/>
            <p:nvPr/>
          </p:nvSpPr>
          <p:spPr>
            <a:xfrm>
              <a:off x="13858765" y="0"/>
              <a:ext cx="2766689" cy="10287000"/>
            </a:xfrm>
            <a:prstGeom prst="rect">
              <a:avLst/>
            </a:prstGeom>
            <a:solidFill>
              <a:srgbClr val="A9D6E5"/>
            </a:solidFill>
            <a:ln>
              <a:noFill/>
            </a:ln>
            <a:effectLst>
              <a:outerShdw blurRad="101600" dist="38100" algn="l" rotWithShape="0">
                <a:prstClr val="black">
                  <a:alpha val="30000"/>
                </a:prstClr>
              </a:outerShdw>
            </a:effectLst>
          </p:spPr>
          <p:txBody>
            <a:bodyPr wrap="square" lIns="93600" tIns="93600" rIns="93600" bIns="93600" rtlCol="0" anchor="ctr" anchorCtr="0">
              <a:noAutofit/>
            </a:bodyPr>
            <a:lstStyle/>
            <a:p>
              <a:pPr algn="l" defTabSz="936000"/>
              <a:endParaRPr lang="en-IN" sz="1500" dirty="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2BEC484-46D7-F794-E143-118BBFD2469D}"/>
                </a:ext>
              </a:extLst>
            </p:cNvPr>
            <p:cNvSpPr txBox="1"/>
            <p:nvPr/>
          </p:nvSpPr>
          <p:spPr>
            <a:xfrm>
              <a:off x="13585136" y="419100"/>
              <a:ext cx="3733800" cy="1981200"/>
            </a:xfrm>
            <a:prstGeom prst="rect">
              <a:avLst/>
            </a:prstGeom>
            <a:noFill/>
          </p:spPr>
          <p:txBody>
            <a:bodyPr wrap="square" lIns="93600" tIns="46800" rIns="93600" bIns="46800" rtlCol="0" anchor="ctr" anchorCtr="0">
              <a:noAutofit/>
            </a:bodyPr>
            <a:lstStyle/>
            <a:p>
              <a:pPr algn="ctr">
                <a:buNone/>
              </a:pPr>
              <a:r>
                <a:rPr lang="en-IN" sz="8000" dirty="0">
                  <a:solidFill>
                    <a:schemeClr val="bg1"/>
                  </a:solidFill>
                  <a:latin typeface="Montserrat ExtraBold" panose="020F0502020204030204" pitchFamily="2" charset="0"/>
                </a:rPr>
                <a:t>10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281AE5A6-96EB-BB48-F3D4-C4962600FBAE}"/>
              </a:ext>
            </a:extLst>
          </p:cNvPr>
          <p:cNvGrpSpPr/>
          <p:nvPr/>
        </p:nvGrpSpPr>
        <p:grpSpPr>
          <a:xfrm>
            <a:off x="12544233" y="0"/>
            <a:ext cx="2271758" cy="10287000"/>
            <a:chOff x="11756207" y="0"/>
            <a:chExt cx="3733800" cy="1028700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B039420-2452-9345-220A-D3FD066C49B0}"/>
                </a:ext>
              </a:extLst>
            </p:cNvPr>
            <p:cNvSpPr/>
            <p:nvPr/>
          </p:nvSpPr>
          <p:spPr>
            <a:xfrm>
              <a:off x="12050056" y="0"/>
              <a:ext cx="2894173" cy="10287000"/>
            </a:xfrm>
            <a:prstGeom prst="rect">
              <a:avLst/>
            </a:prstGeom>
            <a:solidFill>
              <a:srgbClr val="89C2D9"/>
            </a:solidFill>
            <a:ln>
              <a:noFill/>
            </a:ln>
            <a:effectLst>
              <a:outerShdw blurRad="101600" dist="38100" algn="l" rotWithShape="0">
                <a:prstClr val="black">
                  <a:alpha val="30000"/>
                </a:prstClr>
              </a:outerShdw>
            </a:effectLst>
          </p:spPr>
          <p:txBody>
            <a:bodyPr wrap="square" lIns="93600" tIns="93600" rIns="93600" bIns="93600" rtlCol="0" anchor="ctr" anchorCtr="0">
              <a:noAutofit/>
            </a:bodyPr>
            <a:lstStyle/>
            <a:p>
              <a:pPr algn="l" defTabSz="936000"/>
              <a:endParaRPr lang="en-IN" sz="1500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C75C49F-F596-8E70-DB09-6AB320FEFB39}"/>
                </a:ext>
              </a:extLst>
            </p:cNvPr>
            <p:cNvSpPr txBox="1"/>
            <p:nvPr/>
          </p:nvSpPr>
          <p:spPr>
            <a:xfrm>
              <a:off x="11756207" y="419100"/>
              <a:ext cx="3733800" cy="1981200"/>
            </a:xfrm>
            <a:prstGeom prst="rect">
              <a:avLst/>
            </a:prstGeom>
            <a:noFill/>
          </p:spPr>
          <p:txBody>
            <a:bodyPr wrap="square" lIns="93600" tIns="46800" rIns="93600" bIns="46800" rtlCol="0" anchor="ctr" anchorCtr="0">
              <a:noAutofit/>
            </a:bodyPr>
            <a:lstStyle/>
            <a:p>
              <a:pPr algn="ctr">
                <a:buNone/>
              </a:pPr>
              <a:r>
                <a:rPr lang="en-IN" sz="8000" dirty="0">
                  <a:solidFill>
                    <a:schemeClr val="bg1"/>
                  </a:solidFill>
                  <a:latin typeface="Montserrat ExtraBold" panose="020F0502020204030204" pitchFamily="2" charset="0"/>
                </a:rPr>
                <a:t>09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BFF9EDFC-AC56-2E48-09BF-E5C641DD09A4}"/>
              </a:ext>
            </a:extLst>
          </p:cNvPr>
          <p:cNvGrpSpPr/>
          <p:nvPr/>
        </p:nvGrpSpPr>
        <p:grpSpPr>
          <a:xfrm>
            <a:off x="11001260" y="0"/>
            <a:ext cx="2124189" cy="10287000"/>
            <a:chOff x="10028074" y="0"/>
            <a:chExt cx="3733800" cy="1028700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01C9BA5-EC67-A734-8541-03F13D83D728}"/>
                </a:ext>
              </a:extLst>
            </p:cNvPr>
            <p:cNvSpPr/>
            <p:nvPr/>
          </p:nvSpPr>
          <p:spPr>
            <a:xfrm>
              <a:off x="10286764" y="0"/>
              <a:ext cx="2976239" cy="10287000"/>
            </a:xfrm>
            <a:prstGeom prst="rect">
              <a:avLst/>
            </a:prstGeom>
            <a:solidFill>
              <a:srgbClr val="61A5C2"/>
            </a:solidFill>
            <a:ln>
              <a:noFill/>
            </a:ln>
            <a:effectLst>
              <a:outerShdw blurRad="101600" dist="38100" algn="l" rotWithShape="0">
                <a:prstClr val="black">
                  <a:alpha val="30000"/>
                </a:prstClr>
              </a:outerShdw>
            </a:effectLst>
          </p:spPr>
          <p:txBody>
            <a:bodyPr wrap="square" lIns="93600" tIns="93600" rIns="93600" bIns="93600" rtlCol="0" anchor="ctr" anchorCtr="0">
              <a:noAutofit/>
            </a:bodyPr>
            <a:lstStyle/>
            <a:p>
              <a:pPr algn="l" defTabSz="936000"/>
              <a:endParaRPr lang="en-IN" sz="1500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3D1023C-7B5F-67B1-11DA-0E532787BEFE}"/>
                </a:ext>
              </a:extLst>
            </p:cNvPr>
            <p:cNvSpPr txBox="1"/>
            <p:nvPr/>
          </p:nvSpPr>
          <p:spPr>
            <a:xfrm>
              <a:off x="10028074" y="419100"/>
              <a:ext cx="3733800" cy="1981200"/>
            </a:xfrm>
            <a:prstGeom prst="rect">
              <a:avLst/>
            </a:prstGeom>
            <a:noFill/>
          </p:spPr>
          <p:txBody>
            <a:bodyPr wrap="square" lIns="93600" tIns="46800" rIns="93600" bIns="46800" rtlCol="0" anchor="ctr" anchorCtr="0">
              <a:noAutofit/>
            </a:bodyPr>
            <a:lstStyle/>
            <a:p>
              <a:pPr algn="ctr">
                <a:buNone/>
              </a:pPr>
              <a:r>
                <a:rPr lang="en-IN" sz="8000" dirty="0">
                  <a:solidFill>
                    <a:schemeClr val="bg1"/>
                  </a:solidFill>
                  <a:latin typeface="Montserrat ExtraBold" panose="020F0502020204030204" pitchFamily="2" charset="0"/>
                </a:rPr>
                <a:t>08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485AE4BB-FE12-C6BA-8E29-B0BE85F4BB68}"/>
              </a:ext>
            </a:extLst>
          </p:cNvPr>
          <p:cNvGrpSpPr/>
          <p:nvPr/>
        </p:nvGrpSpPr>
        <p:grpSpPr>
          <a:xfrm>
            <a:off x="9332075" y="0"/>
            <a:ext cx="2063236" cy="10287000"/>
            <a:chOff x="8111060" y="0"/>
            <a:chExt cx="3733800" cy="10287000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A38EABD-39DC-5DF1-D898-A559406A5A8F}"/>
                </a:ext>
              </a:extLst>
            </p:cNvPr>
            <p:cNvSpPr/>
            <p:nvPr/>
          </p:nvSpPr>
          <p:spPr>
            <a:xfrm>
              <a:off x="8333132" y="0"/>
              <a:ext cx="3286007" cy="10287000"/>
            </a:xfrm>
            <a:prstGeom prst="rect">
              <a:avLst/>
            </a:prstGeom>
            <a:solidFill>
              <a:srgbClr val="468FAF"/>
            </a:solidFill>
            <a:ln>
              <a:noFill/>
            </a:ln>
            <a:effectLst>
              <a:outerShdw blurRad="101600" dist="38100" algn="l" rotWithShape="0">
                <a:prstClr val="black">
                  <a:alpha val="30000"/>
                </a:prstClr>
              </a:outerShdw>
            </a:effectLst>
          </p:spPr>
          <p:txBody>
            <a:bodyPr wrap="square" lIns="93600" tIns="93600" rIns="93600" bIns="93600" rtlCol="0" anchor="ctr" anchorCtr="0">
              <a:noAutofit/>
            </a:bodyPr>
            <a:lstStyle/>
            <a:p>
              <a:pPr algn="l" defTabSz="936000"/>
              <a:endParaRPr lang="en-IN" sz="1500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24247BB-0D98-E404-7626-CEFB7D1F56E6}"/>
                </a:ext>
              </a:extLst>
            </p:cNvPr>
            <p:cNvSpPr txBox="1"/>
            <p:nvPr/>
          </p:nvSpPr>
          <p:spPr>
            <a:xfrm>
              <a:off x="8111060" y="419100"/>
              <a:ext cx="3733800" cy="1981200"/>
            </a:xfrm>
            <a:prstGeom prst="rect">
              <a:avLst/>
            </a:prstGeom>
            <a:noFill/>
          </p:spPr>
          <p:txBody>
            <a:bodyPr wrap="square" lIns="93600" tIns="46800" rIns="93600" bIns="46800" rtlCol="0" anchor="ctr" anchorCtr="0">
              <a:noAutofit/>
            </a:bodyPr>
            <a:lstStyle/>
            <a:p>
              <a:pPr algn="ctr">
                <a:buNone/>
              </a:pPr>
              <a:r>
                <a:rPr lang="en-IN" sz="8000" dirty="0">
                  <a:solidFill>
                    <a:schemeClr val="bg1"/>
                  </a:solidFill>
                  <a:latin typeface="Montserrat ExtraBold" panose="020F0502020204030204" pitchFamily="2" charset="0"/>
                </a:rPr>
                <a:t>07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D15050D5-43DF-C40C-AE31-BA308F50B5A6}"/>
              </a:ext>
            </a:extLst>
          </p:cNvPr>
          <p:cNvGrpSpPr/>
          <p:nvPr/>
        </p:nvGrpSpPr>
        <p:grpSpPr>
          <a:xfrm>
            <a:off x="7811275" y="0"/>
            <a:ext cx="1837954" cy="10287000"/>
            <a:chOff x="6474482" y="0"/>
            <a:chExt cx="3733800" cy="1028700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4074118-42E0-77FB-9A6D-7A64734705C4}"/>
                </a:ext>
              </a:extLst>
            </p:cNvPr>
            <p:cNvSpPr/>
            <p:nvPr/>
          </p:nvSpPr>
          <p:spPr>
            <a:xfrm>
              <a:off x="6602313" y="0"/>
              <a:ext cx="3372960" cy="10287000"/>
            </a:xfrm>
            <a:prstGeom prst="rect">
              <a:avLst/>
            </a:prstGeom>
            <a:solidFill>
              <a:srgbClr val="2C7DA0"/>
            </a:solidFill>
            <a:ln>
              <a:noFill/>
            </a:ln>
            <a:effectLst>
              <a:outerShdw blurRad="101600" dist="38100" algn="l" rotWithShape="0">
                <a:prstClr val="black">
                  <a:alpha val="30000"/>
                </a:prstClr>
              </a:outerShdw>
            </a:effectLst>
          </p:spPr>
          <p:txBody>
            <a:bodyPr wrap="square" lIns="93600" tIns="93600" rIns="93600" bIns="93600" rtlCol="0" anchor="ctr" anchorCtr="0">
              <a:noAutofit/>
            </a:bodyPr>
            <a:lstStyle/>
            <a:p>
              <a:pPr algn="l" defTabSz="936000"/>
              <a:endParaRPr lang="en-IN" sz="1500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19017C1-38FD-3DF5-4BC7-18478B13C39E}"/>
                </a:ext>
              </a:extLst>
            </p:cNvPr>
            <p:cNvSpPr txBox="1"/>
            <p:nvPr/>
          </p:nvSpPr>
          <p:spPr>
            <a:xfrm>
              <a:off x="6474482" y="405063"/>
              <a:ext cx="3733800" cy="1981200"/>
            </a:xfrm>
            <a:prstGeom prst="rect">
              <a:avLst/>
            </a:prstGeom>
            <a:noFill/>
          </p:spPr>
          <p:txBody>
            <a:bodyPr wrap="square" lIns="93600" tIns="46800" rIns="93600" bIns="46800" rtlCol="0" anchor="ctr" anchorCtr="0">
              <a:noAutofit/>
            </a:bodyPr>
            <a:lstStyle/>
            <a:p>
              <a:pPr algn="ctr">
                <a:buNone/>
              </a:pPr>
              <a:r>
                <a:rPr lang="en-IN" sz="8000" dirty="0">
                  <a:solidFill>
                    <a:schemeClr val="bg1"/>
                  </a:solidFill>
                  <a:latin typeface="Montserrat ExtraBold" panose="020F0502020204030204" pitchFamily="2" charset="0"/>
                </a:rPr>
                <a:t>06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AD6A77D6-1748-5854-AF2C-7B94EC27EFDA}"/>
              </a:ext>
            </a:extLst>
          </p:cNvPr>
          <p:cNvGrpSpPr/>
          <p:nvPr/>
        </p:nvGrpSpPr>
        <p:grpSpPr>
          <a:xfrm>
            <a:off x="6344204" y="0"/>
            <a:ext cx="1704439" cy="10287000"/>
            <a:chOff x="4781522" y="0"/>
            <a:chExt cx="3733800" cy="10287000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B968344-B28E-CF0A-F7B7-51FD2FA66A57}"/>
                </a:ext>
              </a:extLst>
            </p:cNvPr>
            <p:cNvSpPr/>
            <p:nvPr/>
          </p:nvSpPr>
          <p:spPr>
            <a:xfrm>
              <a:off x="4965437" y="0"/>
              <a:ext cx="3365971" cy="10287000"/>
            </a:xfrm>
            <a:prstGeom prst="rect">
              <a:avLst/>
            </a:prstGeom>
            <a:solidFill>
              <a:srgbClr val="2A6F97"/>
            </a:solidFill>
            <a:ln>
              <a:noFill/>
            </a:ln>
            <a:effectLst>
              <a:outerShdw blurRad="101600" dist="38100" algn="l" rotWithShape="0">
                <a:prstClr val="black">
                  <a:alpha val="30000"/>
                </a:prstClr>
              </a:outerShdw>
            </a:effectLst>
          </p:spPr>
          <p:txBody>
            <a:bodyPr wrap="square" lIns="93600" tIns="93600" rIns="93600" bIns="93600" rtlCol="0" anchor="ctr" anchorCtr="0">
              <a:noAutofit/>
            </a:bodyPr>
            <a:lstStyle/>
            <a:p>
              <a:pPr algn="l" defTabSz="936000"/>
              <a:endParaRPr lang="en-IN" sz="1500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AFB384E-08ED-1B5E-EDDF-B2B77A95D7CD}"/>
                </a:ext>
              </a:extLst>
            </p:cNvPr>
            <p:cNvSpPr txBox="1"/>
            <p:nvPr/>
          </p:nvSpPr>
          <p:spPr>
            <a:xfrm>
              <a:off x="4781522" y="405063"/>
              <a:ext cx="3733800" cy="1981200"/>
            </a:xfrm>
            <a:prstGeom prst="rect">
              <a:avLst/>
            </a:prstGeom>
            <a:noFill/>
          </p:spPr>
          <p:txBody>
            <a:bodyPr wrap="square" lIns="93600" tIns="46800" rIns="93600" bIns="46800" rtlCol="0" anchor="ctr" anchorCtr="0">
              <a:noAutofit/>
            </a:bodyPr>
            <a:lstStyle/>
            <a:p>
              <a:pPr algn="ctr">
                <a:buNone/>
              </a:pPr>
              <a:r>
                <a:rPr lang="en-IN" sz="8000" dirty="0">
                  <a:solidFill>
                    <a:schemeClr val="bg1"/>
                  </a:solidFill>
                  <a:latin typeface="Montserrat ExtraBold" panose="020F0502020204030204" pitchFamily="2" charset="0"/>
                </a:rPr>
                <a:t>05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6FBD849F-8995-102E-61BD-6D233B420BA7}"/>
              </a:ext>
            </a:extLst>
          </p:cNvPr>
          <p:cNvGrpSpPr/>
          <p:nvPr/>
        </p:nvGrpSpPr>
        <p:grpSpPr>
          <a:xfrm>
            <a:off x="4633734" y="0"/>
            <a:ext cx="1856144" cy="10287000"/>
            <a:chOff x="2837824" y="0"/>
            <a:chExt cx="3812357" cy="10287000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8182EC6-8EB6-03F3-04B0-DCEEDBB4EFDF}"/>
                </a:ext>
              </a:extLst>
            </p:cNvPr>
            <p:cNvSpPr/>
            <p:nvPr/>
          </p:nvSpPr>
          <p:spPr>
            <a:xfrm>
              <a:off x="2875185" y="0"/>
              <a:ext cx="3774996" cy="10287000"/>
            </a:xfrm>
            <a:prstGeom prst="rect">
              <a:avLst/>
            </a:prstGeom>
            <a:solidFill>
              <a:srgbClr val="014F86"/>
            </a:solidFill>
            <a:ln>
              <a:noFill/>
            </a:ln>
            <a:effectLst>
              <a:outerShdw blurRad="101600" dist="38100" algn="l" rotWithShape="0">
                <a:prstClr val="black">
                  <a:alpha val="30000"/>
                </a:prstClr>
              </a:outerShdw>
            </a:effectLst>
          </p:spPr>
          <p:txBody>
            <a:bodyPr wrap="square" lIns="93600" tIns="93600" rIns="93600" bIns="93600" rtlCol="0" anchor="ctr" anchorCtr="0">
              <a:noAutofit/>
            </a:bodyPr>
            <a:lstStyle/>
            <a:p>
              <a:pPr algn="l" defTabSz="936000"/>
              <a:endParaRPr lang="en-IN" sz="1500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9E8C9AE-D4E6-2007-42AF-80211E64156F}"/>
                </a:ext>
              </a:extLst>
            </p:cNvPr>
            <p:cNvSpPr txBox="1"/>
            <p:nvPr/>
          </p:nvSpPr>
          <p:spPr>
            <a:xfrm>
              <a:off x="2837824" y="419100"/>
              <a:ext cx="3733800" cy="1981200"/>
            </a:xfrm>
            <a:prstGeom prst="rect">
              <a:avLst/>
            </a:prstGeom>
            <a:noFill/>
          </p:spPr>
          <p:txBody>
            <a:bodyPr wrap="square" lIns="93600" tIns="46800" rIns="93600" bIns="46800" rtlCol="0" anchor="ctr" anchorCtr="0">
              <a:noAutofit/>
            </a:bodyPr>
            <a:lstStyle/>
            <a:p>
              <a:pPr algn="ctr">
                <a:buNone/>
              </a:pPr>
              <a:r>
                <a:rPr lang="en-IN" sz="8000" dirty="0">
                  <a:solidFill>
                    <a:schemeClr val="bg1"/>
                  </a:solidFill>
                  <a:latin typeface="Montserrat ExtraBold" panose="020F0502020204030204" pitchFamily="2" charset="0"/>
                </a:rPr>
                <a:t>04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D134B4D0-8361-A83B-2B25-0EAF7AF197FA}"/>
              </a:ext>
            </a:extLst>
          </p:cNvPr>
          <p:cNvGrpSpPr/>
          <p:nvPr/>
        </p:nvGrpSpPr>
        <p:grpSpPr>
          <a:xfrm>
            <a:off x="2962584" y="0"/>
            <a:ext cx="1704439" cy="10287000"/>
            <a:chOff x="962188" y="0"/>
            <a:chExt cx="4044128" cy="1028700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81E312A-6B7D-8BF6-8F9E-A4F267294676}"/>
                </a:ext>
              </a:extLst>
            </p:cNvPr>
            <p:cNvSpPr/>
            <p:nvPr/>
          </p:nvSpPr>
          <p:spPr>
            <a:xfrm>
              <a:off x="962188" y="0"/>
              <a:ext cx="4044128" cy="10287000"/>
            </a:xfrm>
            <a:prstGeom prst="rect">
              <a:avLst/>
            </a:prstGeom>
            <a:solidFill>
              <a:srgbClr val="01497C"/>
            </a:solidFill>
            <a:ln>
              <a:noFill/>
            </a:ln>
            <a:effectLst>
              <a:outerShdw blurRad="101600" dist="38100" algn="l" rotWithShape="0">
                <a:prstClr val="black">
                  <a:alpha val="30000"/>
                </a:prstClr>
              </a:outerShdw>
            </a:effectLst>
          </p:spPr>
          <p:txBody>
            <a:bodyPr wrap="square" lIns="93600" tIns="93600" rIns="93600" bIns="93600" rtlCol="0" anchor="ctr" anchorCtr="0">
              <a:noAutofit/>
            </a:bodyPr>
            <a:lstStyle/>
            <a:p>
              <a:pPr algn="l" defTabSz="936000"/>
              <a:endParaRPr lang="en-IN" sz="1500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737B57E-FA42-8B88-D9DA-79BAA776FCC8}"/>
                </a:ext>
              </a:extLst>
            </p:cNvPr>
            <p:cNvSpPr txBox="1"/>
            <p:nvPr/>
          </p:nvSpPr>
          <p:spPr>
            <a:xfrm>
              <a:off x="1117351" y="419100"/>
              <a:ext cx="3733800" cy="1981200"/>
            </a:xfrm>
            <a:prstGeom prst="rect">
              <a:avLst/>
            </a:prstGeom>
            <a:noFill/>
          </p:spPr>
          <p:txBody>
            <a:bodyPr wrap="square" lIns="93600" tIns="46800" rIns="93600" bIns="46800" rtlCol="0" anchor="ctr" anchorCtr="0">
              <a:noAutofit/>
            </a:bodyPr>
            <a:lstStyle/>
            <a:p>
              <a:pPr algn="ctr">
                <a:buNone/>
              </a:pPr>
              <a:r>
                <a:rPr lang="en-IN" sz="8000" dirty="0">
                  <a:solidFill>
                    <a:schemeClr val="bg1"/>
                  </a:solidFill>
                  <a:latin typeface="Montserrat ExtraBold" panose="020F0502020204030204" pitchFamily="2" charset="0"/>
                </a:rPr>
                <a:t>03</a:t>
              </a: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8D4E8C42-4F3E-4817-A586-E2621FC0C53B}"/>
              </a:ext>
            </a:extLst>
          </p:cNvPr>
          <p:cNvSpPr/>
          <p:nvPr/>
        </p:nvSpPr>
        <p:spPr>
          <a:xfrm>
            <a:off x="1497936" y="0"/>
            <a:ext cx="1497936" cy="10287000"/>
          </a:xfrm>
          <a:prstGeom prst="rect">
            <a:avLst/>
          </a:prstGeom>
          <a:solidFill>
            <a:srgbClr val="013A63"/>
          </a:solidFill>
          <a:ln>
            <a:noFill/>
          </a:ln>
          <a:effectLst>
            <a:outerShdw blurRad="101600" dist="38100" algn="l" rotWithShape="0">
              <a:prstClr val="black">
                <a:alpha val="30000"/>
              </a:prstClr>
            </a:outerShdw>
          </a:effectLst>
        </p:spPr>
        <p:txBody>
          <a:bodyPr wrap="square" lIns="93600" tIns="93600" rIns="93600" bIns="93600" rtlCol="0" anchor="ctr" anchorCtr="0">
            <a:noAutofit/>
          </a:bodyPr>
          <a:lstStyle/>
          <a:p>
            <a:pPr algn="l" defTabSz="936000"/>
            <a:endParaRPr lang="en-IN" sz="15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80EFE83-585E-FEED-9D0F-D883E373A53F}"/>
              </a:ext>
            </a:extLst>
          </p:cNvPr>
          <p:cNvSpPr txBox="1"/>
          <p:nvPr/>
        </p:nvSpPr>
        <p:spPr>
          <a:xfrm>
            <a:off x="620242" y="419100"/>
            <a:ext cx="3326735" cy="1981200"/>
          </a:xfrm>
          <a:prstGeom prst="rect">
            <a:avLst/>
          </a:prstGeom>
          <a:noFill/>
        </p:spPr>
        <p:txBody>
          <a:bodyPr wrap="square" lIns="93600" tIns="46800" rIns="93600" bIns="46800" rtlCol="0" anchor="ctr" anchorCtr="0">
            <a:noAutofit/>
          </a:bodyPr>
          <a:lstStyle/>
          <a:p>
            <a:pPr algn="ctr">
              <a:buNone/>
            </a:pPr>
            <a:r>
              <a:rPr lang="en-IN" sz="8000" dirty="0">
                <a:solidFill>
                  <a:schemeClr val="bg1"/>
                </a:solidFill>
                <a:latin typeface="Montserrat ExtraBold" panose="020F0502020204030204" pitchFamily="2" charset="0"/>
              </a:rPr>
              <a:t>02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8595073-2457-E4F9-D33D-FC98334AB037}"/>
              </a:ext>
            </a:extLst>
          </p:cNvPr>
          <p:cNvSpPr/>
          <p:nvPr/>
        </p:nvSpPr>
        <p:spPr>
          <a:xfrm>
            <a:off x="0" y="0"/>
            <a:ext cx="1497936" cy="10287000"/>
          </a:xfrm>
          <a:prstGeom prst="rect">
            <a:avLst/>
          </a:prstGeom>
          <a:solidFill>
            <a:srgbClr val="012A4A"/>
          </a:solidFill>
          <a:ln>
            <a:noFill/>
          </a:ln>
          <a:effectLst>
            <a:outerShdw blurRad="101600" dist="38100" algn="l" rotWithShape="0">
              <a:prstClr val="black">
                <a:alpha val="30000"/>
              </a:prstClr>
            </a:outerShdw>
          </a:effectLst>
        </p:spPr>
        <p:txBody>
          <a:bodyPr wrap="square" lIns="93600" tIns="93600" rIns="93600" bIns="93600" rtlCol="0" anchor="ctr" anchorCtr="0">
            <a:noAutofit/>
          </a:bodyPr>
          <a:lstStyle/>
          <a:p>
            <a:pPr algn="l" defTabSz="936000"/>
            <a:endParaRPr lang="en-IN" sz="15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E88377E-0EA3-7982-2D64-245C2E28458D}"/>
              </a:ext>
            </a:extLst>
          </p:cNvPr>
          <p:cNvSpPr txBox="1"/>
          <p:nvPr/>
        </p:nvSpPr>
        <p:spPr>
          <a:xfrm>
            <a:off x="-1117932" y="419100"/>
            <a:ext cx="3733800" cy="1981200"/>
          </a:xfrm>
          <a:prstGeom prst="rect">
            <a:avLst/>
          </a:prstGeom>
          <a:noFill/>
        </p:spPr>
        <p:txBody>
          <a:bodyPr wrap="square" lIns="93600" tIns="46800" rIns="93600" bIns="46800" rtlCol="0" anchor="ctr" anchorCtr="0">
            <a:noAutofit/>
          </a:bodyPr>
          <a:lstStyle/>
          <a:p>
            <a:pPr algn="ctr">
              <a:buNone/>
            </a:pPr>
            <a:r>
              <a:rPr lang="en-IN" sz="8000" dirty="0">
                <a:solidFill>
                  <a:schemeClr val="bg1"/>
                </a:solidFill>
                <a:latin typeface="Montserrat ExtraBold" panose="020F0502020204030204" pitchFamily="2" charset="0"/>
              </a:rPr>
              <a:t>01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6A04C2A-5354-4889-2501-9E30C1E73491}"/>
              </a:ext>
            </a:extLst>
          </p:cNvPr>
          <p:cNvGrpSpPr/>
          <p:nvPr/>
        </p:nvGrpSpPr>
        <p:grpSpPr>
          <a:xfrm>
            <a:off x="16394714" y="2040300"/>
            <a:ext cx="1706215" cy="720000"/>
            <a:chOff x="250813" y="3121294"/>
            <a:chExt cx="4755736" cy="987615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E76CD1CA-87D4-9A20-24B2-DC596C6133B9}"/>
                </a:ext>
              </a:extLst>
            </p:cNvPr>
            <p:cNvSpPr/>
            <p:nvPr/>
          </p:nvSpPr>
          <p:spPr>
            <a:xfrm>
              <a:off x="250813" y="3121294"/>
              <a:ext cx="4755736" cy="987615"/>
            </a:xfrm>
            <a:prstGeom prst="roundRect">
              <a:avLst>
                <a:gd name="adj" fmla="val 20370"/>
              </a:avLst>
            </a:prstGeom>
            <a:solidFill>
              <a:schemeClr val="bg1"/>
            </a:solidFill>
            <a:ln>
              <a:noFill/>
            </a:ln>
            <a:effectLst>
              <a:outerShdw blurRad="38100" dist="50800" dir="3000000" algn="ctr" rotWithShape="0">
                <a:srgbClr val="000000">
                  <a:alpha val="45000"/>
                </a:srgbClr>
              </a:outerShdw>
            </a:effectLst>
          </p:spPr>
          <p:txBody>
            <a:bodyPr wrap="square" lIns="140400" tIns="140400" rIns="140400" bIns="140400" rtlCol="0" anchor="ctr" anchorCtr="0">
              <a:noAutofit/>
            </a:bodyPr>
            <a:lstStyle/>
            <a:p>
              <a:pPr defTabSz="1404000"/>
              <a:endParaRPr lang="en-IN" sz="2250" dirty="0"/>
            </a:p>
          </p:txBody>
        </p:sp>
        <p:sp>
          <p:nvSpPr>
            <p:cNvPr id="5" name="TextBox 4">
              <a:hlinkClick r:id="rId2" action="ppaction://hlinksldjump"/>
              <a:extLst>
                <a:ext uri="{FF2B5EF4-FFF2-40B4-BE49-F238E27FC236}">
                  <a16:creationId xmlns:a16="http://schemas.microsoft.com/office/drawing/2014/main" id="{79BAE361-A348-2732-719E-6519566D6CA9}"/>
                </a:ext>
              </a:extLst>
            </p:cNvPr>
            <p:cNvSpPr txBox="1"/>
            <p:nvPr/>
          </p:nvSpPr>
          <p:spPr>
            <a:xfrm>
              <a:off x="1008061" y="3243061"/>
              <a:ext cx="3200511" cy="744086"/>
            </a:xfrm>
            <a:prstGeom prst="rect">
              <a:avLst/>
            </a:prstGeom>
            <a:noFill/>
            <a:effectLst>
              <a:outerShdw blurRad="50800" dist="50800" dir="2400000" algn="tl" rotWithShape="0">
                <a:prstClr val="black">
                  <a:alpha val="41000"/>
                </a:prstClr>
              </a:outerShdw>
            </a:effectLst>
          </p:spPr>
          <p:txBody>
            <a:bodyPr wrap="none" lIns="140400" tIns="70200" rIns="140400" bIns="70200" rtlCol="0" anchor="ctr" anchorCtr="0">
              <a:noAutofit/>
            </a:bodyPr>
            <a:lstStyle/>
            <a:p>
              <a:pPr algn="ctr">
                <a:buNone/>
              </a:pPr>
              <a:r>
                <a:rPr lang="en-IN" sz="16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Final 11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4822966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3D876998-6857-4E84-A5BE-F9003C89A711}"/>
                  </a:ext>
                </a:extLst>
              </p14:cNvPr>
              <p14:cNvContentPartPr/>
              <p14:nvPr/>
            </p14:nvContentPartPr>
            <p14:xfrm>
              <a:off x="13277601" y="-2627433"/>
              <a:ext cx="540" cy="54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3D876998-6857-4E84-A5BE-F9003C89A71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264101" y="-2640933"/>
                <a:ext cx="27000" cy="27000"/>
              </a:xfrm>
              <a:prstGeom prst="rect">
                <a:avLst/>
              </a:prstGeom>
            </p:spPr>
          </p:pic>
        </mc:Fallback>
      </mc:AlternateContent>
      <p:sp>
        <p:nvSpPr>
          <p:cNvPr id="77" name="Arrow: Chevron 76">
            <a:hlinkClick r:id="rId5" action="ppaction://hlinksldjump"/>
            <a:extLst>
              <a:ext uri="{FF2B5EF4-FFF2-40B4-BE49-F238E27FC236}">
                <a16:creationId xmlns:a16="http://schemas.microsoft.com/office/drawing/2014/main" id="{39F67780-012E-442B-9A37-0BC77943D7CF}"/>
              </a:ext>
            </a:extLst>
          </p:cNvPr>
          <p:cNvSpPr/>
          <p:nvPr/>
        </p:nvSpPr>
        <p:spPr>
          <a:xfrm flipH="1">
            <a:off x="17122914" y="9085430"/>
            <a:ext cx="631686" cy="546512"/>
          </a:xfrm>
          <a:prstGeom prst="chevron">
            <a:avLst/>
          </a:prstGeom>
          <a:solidFill>
            <a:schemeClr val="accent2"/>
          </a:solidFill>
          <a:ln>
            <a:noFill/>
          </a:ln>
          <a:effectLst>
            <a:outerShdw blurRad="38100" dist="50800" dir="3000000" algn="ctr" rotWithShape="0">
              <a:srgbClr val="000000">
                <a:alpha val="45000"/>
              </a:srgbClr>
            </a:outerShdw>
          </a:effectLst>
        </p:spPr>
        <p:txBody>
          <a:bodyPr wrap="square" lIns="140400" tIns="140400" rIns="140400" bIns="140400" rtlCol="0" anchor="ctr" anchorCtr="0">
            <a:noAutofit/>
          </a:bodyPr>
          <a:lstStyle/>
          <a:p>
            <a:pPr defTabSz="1404000"/>
            <a:endParaRPr lang="en-IN" sz="2250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2C56FC58-48F7-401B-A3C9-09D4F30A2A53}"/>
              </a:ext>
            </a:extLst>
          </p:cNvPr>
          <p:cNvSpPr txBox="1"/>
          <p:nvPr/>
        </p:nvSpPr>
        <p:spPr>
          <a:xfrm>
            <a:off x="17596374" y="9064117"/>
            <a:ext cx="429381" cy="546512"/>
          </a:xfrm>
          <a:prstGeom prst="rect">
            <a:avLst/>
          </a:prstGeom>
          <a:noFill/>
        </p:spPr>
        <p:txBody>
          <a:bodyPr wrap="none" lIns="140400" tIns="70200" rIns="140400" bIns="70200" rtlCol="0" anchor="ctr" anchorCtr="0">
            <a:noAutofit/>
          </a:bodyPr>
          <a:lstStyle/>
          <a:p>
            <a:pPr algn="l">
              <a:buNone/>
            </a:pPr>
            <a:r>
              <a:rPr lang="en-US" sz="2250" b="1" dirty="0"/>
              <a:t>1</a:t>
            </a:r>
            <a:endParaRPr lang="en-IN" sz="2250" b="1" dirty="0" err="1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55A309-0ACA-B205-87C3-B4C6A0E73811}"/>
              </a:ext>
            </a:extLst>
          </p:cNvPr>
          <p:cNvSpPr txBox="1"/>
          <p:nvPr/>
        </p:nvSpPr>
        <p:spPr>
          <a:xfrm>
            <a:off x="95022" y="5361660"/>
            <a:ext cx="16837893" cy="4431983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r>
              <a:rPr lang="en-US" sz="4200" dirty="0">
                <a:solidFill>
                  <a:schemeClr val="bg1"/>
                </a:solidFill>
                <a:latin typeface="Tw Cen MT Condensed Extra Bold" panose="020B0803020202020204" pitchFamily="34" charset="0"/>
              </a:rPr>
              <a:t>📊Problem Statement :</a:t>
            </a:r>
            <a:endParaRPr lang="en-US" sz="4200" dirty="0">
              <a:solidFill>
                <a:schemeClr val="bg1"/>
              </a:solidFill>
              <a:highlight>
                <a:srgbClr val="A42384"/>
              </a:highlight>
              <a:latin typeface="Tw Cen MT Condensed Extra Bold" panose="020B0803020202020204" pitchFamily="34" charset="0"/>
            </a:endParaRPr>
          </a:p>
          <a:p>
            <a:pPr lvl="1"/>
            <a:r>
              <a:rPr lang="en-US" sz="2400" dirty="0">
                <a:solidFill>
                  <a:schemeClr val="bg1"/>
                </a:solidFill>
              </a:rPr>
              <a:t>Scenario:</a:t>
            </a:r>
            <a:br>
              <a:rPr lang="en-US" sz="2400" dirty="0">
                <a:solidFill>
                  <a:schemeClr val="bg1"/>
                </a:solidFill>
              </a:rPr>
            </a:br>
            <a:endParaRPr lang="en-US" sz="2400" dirty="0">
              <a:solidFill>
                <a:schemeClr val="bg1"/>
              </a:solidFill>
            </a:endParaRPr>
          </a:p>
          <a:p>
            <a:pPr marL="1800225" lvl="2" indent="-428625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</a:rPr>
              <a:t>Earth is under threat from an impending alien invasion.</a:t>
            </a:r>
          </a:p>
          <a:p>
            <a:pPr marL="1800225" lvl="2" indent="-428625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</a:rPr>
              <a:t>The aliens propose a high-stakes T20 cricket match to decide the fate of humanity.</a:t>
            </a:r>
          </a:p>
          <a:p>
            <a:pPr marL="1800225" lvl="2" indent="-428625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</a:rPr>
              <a:t>The challenge: Assemble the “DREAM 11" cricket team from Earth's cricketing talents to compete against the Aliens 11.</a:t>
            </a:r>
          </a:p>
          <a:p>
            <a:pPr lvl="1"/>
            <a:endParaRPr lang="en-US" sz="2400" dirty="0">
              <a:solidFill>
                <a:schemeClr val="bg1"/>
              </a:solidFill>
            </a:endParaRPr>
          </a:p>
          <a:p>
            <a:pPr lvl="1"/>
            <a:r>
              <a:rPr lang="en-US" sz="2400" dirty="0">
                <a:solidFill>
                  <a:schemeClr val="bg1"/>
                </a:solidFill>
              </a:rPr>
              <a:t>Objective:</a:t>
            </a:r>
          </a:p>
          <a:p>
            <a:pPr marL="1800225" lvl="2" indent="-428625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</a:rPr>
              <a:t>To save humanity, we need to form the strongest possible cricket team.</a:t>
            </a:r>
          </a:p>
          <a:p>
            <a:pPr marL="1800225" lvl="2" indent="-428625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</a:rPr>
              <a:t>The team should be able to score at least 180 runs on an average and should be able to defend 150 runs on an average.</a:t>
            </a:r>
          </a:p>
          <a:p>
            <a:pPr marL="1800225" lvl="2" indent="-428625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</a:rPr>
              <a:t>The team should consist of the best players across various roles (batsmen, bowlers, all-rounders, wicketkeepers).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5D85D86-BAD7-E1F2-A57C-8EC79E1AE2AA}"/>
              </a:ext>
            </a:extLst>
          </p:cNvPr>
          <p:cNvGrpSpPr>
            <a:grpSpLocks/>
          </p:cNvGrpSpPr>
          <p:nvPr/>
        </p:nvGrpSpPr>
        <p:grpSpPr>
          <a:xfrm>
            <a:off x="0" y="0"/>
            <a:ext cx="6132431" cy="1366318"/>
            <a:chOff x="168579" y="728096"/>
            <a:chExt cx="6132431" cy="1366318"/>
          </a:xfrm>
        </p:grpSpPr>
        <p:sp>
          <p:nvSpPr>
            <p:cNvPr id="9" name="Right Triangle 8">
              <a:extLst>
                <a:ext uri="{FF2B5EF4-FFF2-40B4-BE49-F238E27FC236}">
                  <a16:creationId xmlns:a16="http://schemas.microsoft.com/office/drawing/2014/main" id="{DCF229D3-663D-8DC9-5655-55536956F5A3}"/>
                </a:ext>
              </a:extLst>
            </p:cNvPr>
            <p:cNvSpPr>
              <a:spLocks/>
            </p:cNvSpPr>
            <p:nvPr/>
          </p:nvSpPr>
          <p:spPr>
            <a:xfrm flipH="1">
              <a:off x="168579" y="728096"/>
              <a:ext cx="545598" cy="221136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  <a:effectLst>
              <a:outerShdw blurRad="38100" dist="50800" dir="3000000" algn="ctr" rotWithShape="0">
                <a:srgbClr val="000000">
                  <a:alpha val="45000"/>
                </a:srgbClr>
              </a:outerShdw>
            </a:effectLst>
          </p:spPr>
          <p:txBody>
            <a:bodyPr wrap="square" lIns="140400" tIns="140400" rIns="140400" bIns="140400" rtlCol="0" anchor="ctr" anchorCtr="0">
              <a:noAutofit/>
            </a:bodyPr>
            <a:lstStyle/>
            <a:p>
              <a:pPr defTabSz="1404000"/>
              <a:endParaRPr lang="en-IN" sz="2250" dirty="0"/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6194C813-E7B7-8853-9D53-7E89AB0FB329}"/>
                </a:ext>
              </a:extLst>
            </p:cNvPr>
            <p:cNvSpPr>
              <a:spLocks/>
            </p:cNvSpPr>
            <p:nvPr/>
          </p:nvSpPr>
          <p:spPr>
            <a:xfrm>
              <a:off x="375347" y="728096"/>
              <a:ext cx="5925663" cy="1366318"/>
            </a:xfrm>
            <a:prstGeom prst="roundRect">
              <a:avLst>
                <a:gd name="adj" fmla="val 11023"/>
              </a:avLst>
            </a:prstGeom>
            <a:solidFill>
              <a:schemeClr val="bg1"/>
            </a:solidFill>
            <a:ln>
              <a:noFill/>
            </a:ln>
            <a:effectLst>
              <a:outerShdw blurRad="38100" dist="50800" dir="3000000" algn="ctr" rotWithShape="0">
                <a:srgbClr val="000000">
                  <a:alpha val="45000"/>
                </a:srgbClr>
              </a:outerShdw>
            </a:effectLst>
          </p:spPr>
          <p:txBody>
            <a:bodyPr wrap="square" lIns="140400" tIns="140400" rIns="140400" bIns="140400" rtlCol="0" anchor="ctr" anchorCtr="0">
              <a:noAutofit/>
            </a:bodyPr>
            <a:lstStyle/>
            <a:p>
              <a:pPr defTabSz="1404000"/>
              <a:endParaRPr lang="en-IN" sz="2250" dirty="0"/>
            </a:p>
          </p:txBody>
        </p:sp>
        <p:sp>
          <p:nvSpPr>
            <p:cNvPr id="13" name="Rectangle: Top Corners Rounded 12">
              <a:extLst>
                <a:ext uri="{FF2B5EF4-FFF2-40B4-BE49-F238E27FC236}">
                  <a16:creationId xmlns:a16="http://schemas.microsoft.com/office/drawing/2014/main" id="{0DC300A2-FB57-D2D6-A980-DDD69789202D}"/>
                </a:ext>
              </a:extLst>
            </p:cNvPr>
            <p:cNvSpPr>
              <a:spLocks/>
            </p:cNvSpPr>
            <p:nvPr/>
          </p:nvSpPr>
          <p:spPr>
            <a:xfrm rot="5400000">
              <a:off x="404331" y="708314"/>
              <a:ext cx="954363" cy="1425868"/>
            </a:xfrm>
            <a:prstGeom prst="round2SameRect">
              <a:avLst>
                <a:gd name="adj1" fmla="val 49166"/>
                <a:gd name="adj2" fmla="val 0"/>
              </a:avLst>
            </a:prstGeom>
            <a:solidFill>
              <a:srgbClr val="013A63"/>
            </a:solidFill>
            <a:ln>
              <a:noFill/>
            </a:ln>
            <a:effectLst>
              <a:outerShdw blurRad="38100" dist="50800" dir="3000000" algn="ctr" rotWithShape="0">
                <a:srgbClr val="000000">
                  <a:alpha val="45000"/>
                </a:srgbClr>
              </a:outerShdw>
            </a:effectLst>
          </p:spPr>
          <p:txBody>
            <a:bodyPr wrap="square" lIns="140400" tIns="140400" rIns="140400" bIns="140400" rtlCol="0" anchor="ctr" anchorCtr="0">
              <a:noAutofit/>
            </a:bodyPr>
            <a:lstStyle/>
            <a:p>
              <a:pPr defTabSz="1404000"/>
              <a:endParaRPr lang="en-IN" sz="2250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7BCE2C08-D606-BF9B-89B3-E7C915FE1FEC}"/>
                </a:ext>
              </a:extLst>
            </p:cNvPr>
            <p:cNvSpPr>
              <a:spLocks/>
            </p:cNvSpPr>
            <p:nvPr/>
          </p:nvSpPr>
          <p:spPr>
            <a:xfrm>
              <a:off x="686033" y="1061248"/>
              <a:ext cx="720000" cy="72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38100" dist="50800" dir="3000000" algn="ctr" rotWithShape="0">
                <a:srgbClr val="000000">
                  <a:alpha val="45000"/>
                </a:srgbClr>
              </a:outerShdw>
            </a:effectLst>
          </p:spPr>
          <p:txBody>
            <a:bodyPr wrap="square" lIns="140400" tIns="140400" rIns="140400" bIns="140400" rtlCol="0" anchor="ctr" anchorCtr="0">
              <a:noAutofit/>
            </a:bodyPr>
            <a:lstStyle/>
            <a:p>
              <a:pPr defTabSz="1404000"/>
              <a:endParaRPr lang="en-IN" sz="2250" dirty="0"/>
            </a:p>
          </p:txBody>
        </p:sp>
        <p:sp>
          <p:nvSpPr>
            <p:cNvPr id="15" name="TextBox 14">
              <a:hlinkClick r:id="rId6" action="ppaction://hlinksldjump"/>
              <a:extLst>
                <a:ext uri="{FF2B5EF4-FFF2-40B4-BE49-F238E27FC236}">
                  <a16:creationId xmlns:a16="http://schemas.microsoft.com/office/drawing/2014/main" id="{72E33366-69AC-02C5-10DE-86BABA4841A6}"/>
                </a:ext>
              </a:extLst>
            </p:cNvPr>
            <p:cNvSpPr txBox="1">
              <a:spLocks/>
            </p:cNvSpPr>
            <p:nvPr/>
          </p:nvSpPr>
          <p:spPr>
            <a:xfrm>
              <a:off x="551886" y="911236"/>
              <a:ext cx="988293" cy="988293"/>
            </a:xfrm>
            <a:prstGeom prst="rect">
              <a:avLst/>
            </a:prstGeom>
            <a:noFill/>
            <a:effectLst>
              <a:outerShdw blurRad="50800" dist="50800" dir="2400000" algn="tl" rotWithShape="0">
                <a:prstClr val="black">
                  <a:alpha val="41000"/>
                </a:prstClr>
              </a:outerShdw>
            </a:effectLst>
          </p:spPr>
          <p:txBody>
            <a:bodyPr wrap="none" lIns="140400" tIns="70200" rIns="140400" bIns="70200" rtlCol="0" anchor="ctr" anchorCtr="0">
              <a:noAutofit/>
            </a:bodyPr>
            <a:lstStyle/>
            <a:p>
              <a:pPr algn="ctr">
                <a:buNone/>
              </a:pPr>
              <a:r>
                <a:rPr lang="en-IN" sz="5400" b="1" dirty="0"/>
                <a:t>1</a:t>
              </a:r>
            </a:p>
          </p:txBody>
        </p:sp>
        <p:sp>
          <p:nvSpPr>
            <p:cNvPr id="16" name="TextBox 15">
              <a:hlinkClick r:id="rId6" action="ppaction://hlinksldjump"/>
              <a:extLst>
                <a:ext uri="{FF2B5EF4-FFF2-40B4-BE49-F238E27FC236}">
                  <a16:creationId xmlns:a16="http://schemas.microsoft.com/office/drawing/2014/main" id="{9FDE5829-6C8B-E556-ED9D-26FDAB2AC2EA}"/>
                </a:ext>
              </a:extLst>
            </p:cNvPr>
            <p:cNvSpPr txBox="1">
              <a:spLocks/>
            </p:cNvSpPr>
            <p:nvPr/>
          </p:nvSpPr>
          <p:spPr>
            <a:xfrm>
              <a:off x="1926150" y="910137"/>
              <a:ext cx="3839892" cy="988293"/>
            </a:xfrm>
            <a:prstGeom prst="rect">
              <a:avLst/>
            </a:prstGeom>
            <a:noFill/>
            <a:effectLst>
              <a:outerShdw blurRad="50800" dist="50800" dir="2400000" algn="tl" rotWithShape="0">
                <a:prstClr val="black">
                  <a:alpha val="41000"/>
                </a:prstClr>
              </a:outerShdw>
            </a:effectLst>
          </p:spPr>
          <p:txBody>
            <a:bodyPr wrap="none" lIns="140400" tIns="70200" rIns="140400" bIns="70200" rtlCol="0" anchor="ctr" anchorCtr="0">
              <a:noAutofit/>
            </a:bodyPr>
            <a:lstStyle/>
            <a:p>
              <a:pPr algn="ctr">
                <a:buNone/>
              </a:pPr>
              <a:r>
                <a:rPr lang="en-IN" sz="24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Understanding Business Problem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88253E9E-6BB0-179F-CE6E-DA71AB951F8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60498" y="110568"/>
            <a:ext cx="10135876" cy="5057982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ECB99A6D-8736-235B-2FF8-DF4C25D5017D}"/>
              </a:ext>
            </a:extLst>
          </p:cNvPr>
          <p:cNvSpPr/>
          <p:nvPr/>
        </p:nvSpPr>
        <p:spPr>
          <a:xfrm>
            <a:off x="691626" y="2933700"/>
            <a:ext cx="2243627" cy="693312"/>
          </a:xfrm>
          <a:prstGeom prst="roundRect">
            <a:avLst/>
          </a:prstGeom>
          <a:solidFill>
            <a:srgbClr val="01497C"/>
          </a:solidFill>
          <a:ln>
            <a:noFill/>
          </a:ln>
          <a:effectLst>
            <a:outerShdw blurRad="38100" dist="50800" dir="3000000" algn="ctr" rotWithShape="0">
              <a:srgbClr val="000000">
                <a:alpha val="45000"/>
              </a:srgbClr>
            </a:outerShdw>
          </a:effectLst>
        </p:spPr>
        <p:txBody>
          <a:bodyPr wrap="square" lIns="140400" tIns="140400" rIns="140400" bIns="140400" rtlCol="0" anchor="ctr" anchorCtr="0">
            <a:noAutofit/>
          </a:bodyPr>
          <a:lstStyle/>
          <a:p>
            <a:pPr algn="ctr" defTabSz="1404000"/>
            <a:r>
              <a:rPr lang="en-IN" sz="24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Planet Earth 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AB17218-1D5A-7724-B426-74DB1F5F0827}"/>
              </a:ext>
            </a:extLst>
          </p:cNvPr>
          <p:cNvSpPr/>
          <p:nvPr/>
        </p:nvSpPr>
        <p:spPr>
          <a:xfrm>
            <a:off x="3200400" y="2933700"/>
            <a:ext cx="792801" cy="693312"/>
          </a:xfrm>
          <a:prstGeom prst="roundRect">
            <a:avLst/>
          </a:prstGeom>
          <a:solidFill>
            <a:srgbClr val="61A5C2"/>
          </a:solidFill>
          <a:ln>
            <a:noFill/>
          </a:ln>
          <a:effectLst>
            <a:outerShdw blurRad="38100" dist="50800" dir="3000000" algn="ctr" rotWithShape="0">
              <a:srgbClr val="000000">
                <a:alpha val="45000"/>
              </a:srgbClr>
            </a:outerShdw>
          </a:effectLst>
        </p:spPr>
        <p:txBody>
          <a:bodyPr wrap="square" lIns="140400" tIns="140400" rIns="140400" bIns="140400" rtlCol="0" anchor="ctr" anchorCtr="0">
            <a:noAutofit/>
          </a:bodyPr>
          <a:lstStyle/>
          <a:p>
            <a:pPr algn="ctr" defTabSz="1404000"/>
            <a:r>
              <a:rPr lang="en-IN" sz="24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Vs 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16AF694-34CF-54F3-7EB7-56D0EDDFF3A1}"/>
              </a:ext>
            </a:extLst>
          </p:cNvPr>
          <p:cNvSpPr/>
          <p:nvPr/>
        </p:nvSpPr>
        <p:spPr>
          <a:xfrm>
            <a:off x="4323690" y="2927842"/>
            <a:ext cx="2243627" cy="693312"/>
          </a:xfrm>
          <a:prstGeom prst="roundRect">
            <a:avLst/>
          </a:prstGeom>
          <a:solidFill>
            <a:srgbClr val="01497C"/>
          </a:solidFill>
          <a:ln>
            <a:noFill/>
          </a:ln>
          <a:effectLst>
            <a:outerShdw blurRad="38100" dist="50800" dir="3000000" algn="ctr" rotWithShape="0">
              <a:srgbClr val="000000">
                <a:alpha val="45000"/>
              </a:srgbClr>
            </a:outerShdw>
          </a:effectLst>
        </p:spPr>
        <p:txBody>
          <a:bodyPr wrap="square" lIns="140400" tIns="140400" rIns="140400" bIns="140400" rtlCol="0" anchor="ctr" anchorCtr="0">
            <a:noAutofit/>
          </a:bodyPr>
          <a:lstStyle/>
          <a:p>
            <a:pPr algn="ctr" defTabSz="1404000"/>
            <a:r>
              <a:rPr lang="en-IN" sz="24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Planet </a:t>
            </a:r>
            <a:r>
              <a:rPr lang="en-IN" sz="2400" b="1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Sportan</a:t>
            </a:r>
            <a:r>
              <a:rPr lang="en-IN" sz="24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7295754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3D876998-6857-4E84-A5BE-F9003C89A711}"/>
                  </a:ext>
                </a:extLst>
              </p14:cNvPr>
              <p14:cNvContentPartPr/>
              <p14:nvPr/>
            </p14:nvContentPartPr>
            <p14:xfrm>
              <a:off x="13277601" y="-2627433"/>
              <a:ext cx="540" cy="54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3D876998-6857-4E84-A5BE-F9003C89A71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264101" y="-2640933"/>
                <a:ext cx="27000" cy="27000"/>
              </a:xfrm>
              <a:prstGeom prst="rect">
                <a:avLst/>
              </a:prstGeom>
            </p:spPr>
          </p:pic>
        </mc:Fallback>
      </mc:AlternateContent>
      <p:sp>
        <p:nvSpPr>
          <p:cNvPr id="77" name="Arrow: Chevron 76">
            <a:hlinkClick r:id="rId5" action="ppaction://hlinksldjump"/>
            <a:extLst>
              <a:ext uri="{FF2B5EF4-FFF2-40B4-BE49-F238E27FC236}">
                <a16:creationId xmlns:a16="http://schemas.microsoft.com/office/drawing/2014/main" id="{39F67780-012E-442B-9A37-0BC77943D7CF}"/>
              </a:ext>
            </a:extLst>
          </p:cNvPr>
          <p:cNvSpPr/>
          <p:nvPr/>
        </p:nvSpPr>
        <p:spPr>
          <a:xfrm flipH="1">
            <a:off x="16856214" y="9078764"/>
            <a:ext cx="631686" cy="546512"/>
          </a:xfrm>
          <a:prstGeom prst="chevron">
            <a:avLst/>
          </a:prstGeom>
          <a:solidFill>
            <a:srgbClr val="01497C"/>
          </a:solidFill>
          <a:ln>
            <a:noFill/>
          </a:ln>
          <a:effectLst>
            <a:outerShdw blurRad="38100" dist="50800" dir="3000000" algn="ctr" rotWithShape="0">
              <a:srgbClr val="000000">
                <a:alpha val="45000"/>
              </a:srgbClr>
            </a:outerShdw>
          </a:effectLst>
        </p:spPr>
        <p:txBody>
          <a:bodyPr wrap="square" lIns="140400" tIns="140400" rIns="140400" bIns="140400" rtlCol="0" anchor="ctr" anchorCtr="0">
            <a:noAutofit/>
          </a:bodyPr>
          <a:lstStyle/>
          <a:p>
            <a:pPr defTabSz="1404000"/>
            <a:endParaRPr lang="en-IN" sz="2250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2C56FC58-48F7-401B-A3C9-09D4F30A2A53}"/>
              </a:ext>
            </a:extLst>
          </p:cNvPr>
          <p:cNvSpPr txBox="1"/>
          <p:nvPr/>
        </p:nvSpPr>
        <p:spPr>
          <a:xfrm>
            <a:off x="17487900" y="9078764"/>
            <a:ext cx="429381" cy="546512"/>
          </a:xfrm>
          <a:prstGeom prst="rect">
            <a:avLst/>
          </a:prstGeom>
          <a:noFill/>
        </p:spPr>
        <p:txBody>
          <a:bodyPr wrap="none" lIns="140400" tIns="70200" rIns="140400" bIns="70200" rtlCol="0" anchor="ctr" anchorCtr="0">
            <a:noAutofit/>
          </a:bodyPr>
          <a:lstStyle/>
          <a:p>
            <a:pPr algn="l">
              <a:buNone/>
            </a:pPr>
            <a:r>
              <a:rPr lang="en-IN" sz="2250" b="1" dirty="0"/>
              <a:t>2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F20770B-A7C8-198F-0729-0D7A09F67612}"/>
              </a:ext>
            </a:extLst>
          </p:cNvPr>
          <p:cNvGrpSpPr/>
          <p:nvPr/>
        </p:nvGrpSpPr>
        <p:grpSpPr>
          <a:xfrm>
            <a:off x="119439" y="63647"/>
            <a:ext cx="6603663" cy="1372391"/>
            <a:chOff x="161977" y="3796718"/>
            <a:chExt cx="6603663" cy="1372391"/>
          </a:xfrm>
        </p:grpSpPr>
        <p:sp>
          <p:nvSpPr>
            <p:cNvPr id="4" name="Right Triangle 3">
              <a:extLst>
                <a:ext uri="{FF2B5EF4-FFF2-40B4-BE49-F238E27FC236}">
                  <a16:creationId xmlns:a16="http://schemas.microsoft.com/office/drawing/2014/main" id="{48D14991-EC3B-5B25-E24E-26A110B69826}"/>
                </a:ext>
              </a:extLst>
            </p:cNvPr>
            <p:cNvSpPr/>
            <p:nvPr/>
          </p:nvSpPr>
          <p:spPr>
            <a:xfrm flipH="1">
              <a:off x="163221" y="3796718"/>
              <a:ext cx="545598" cy="221136"/>
            </a:xfrm>
            <a:prstGeom prst="rtTriangle">
              <a:avLst/>
            </a:prstGeom>
            <a:solidFill>
              <a:srgbClr val="01497C"/>
            </a:solidFill>
            <a:ln>
              <a:noFill/>
            </a:ln>
            <a:effectLst>
              <a:outerShdw blurRad="38100" dist="50800" dir="3000000" algn="ctr" rotWithShape="0">
                <a:srgbClr val="000000">
                  <a:alpha val="45000"/>
                </a:srgbClr>
              </a:outerShdw>
            </a:effectLst>
          </p:spPr>
          <p:txBody>
            <a:bodyPr wrap="square" lIns="140400" tIns="140400" rIns="140400" bIns="140400" rtlCol="0" anchor="ctr" anchorCtr="0">
              <a:noAutofit/>
            </a:bodyPr>
            <a:lstStyle/>
            <a:p>
              <a:pPr defTabSz="1404000"/>
              <a:endParaRPr lang="en-IN" sz="2250" dirty="0"/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52640204-4786-F0D3-93A2-F5010547EB01}"/>
                </a:ext>
              </a:extLst>
            </p:cNvPr>
            <p:cNvSpPr/>
            <p:nvPr/>
          </p:nvSpPr>
          <p:spPr>
            <a:xfrm>
              <a:off x="368746" y="3802791"/>
              <a:ext cx="6396894" cy="1366318"/>
            </a:xfrm>
            <a:prstGeom prst="roundRect">
              <a:avLst>
                <a:gd name="adj" fmla="val 11023"/>
              </a:avLst>
            </a:prstGeom>
            <a:solidFill>
              <a:schemeClr val="bg1"/>
            </a:solidFill>
            <a:ln>
              <a:noFill/>
            </a:ln>
            <a:effectLst>
              <a:outerShdw blurRad="38100" dist="50800" dir="3000000" algn="ctr" rotWithShape="0">
                <a:srgbClr val="000000">
                  <a:alpha val="45000"/>
                </a:srgbClr>
              </a:outerShdw>
            </a:effectLst>
          </p:spPr>
          <p:txBody>
            <a:bodyPr wrap="square" lIns="140400" tIns="140400" rIns="140400" bIns="140400" rtlCol="0" anchor="ctr" anchorCtr="0">
              <a:noAutofit/>
            </a:bodyPr>
            <a:lstStyle/>
            <a:p>
              <a:pPr defTabSz="1404000"/>
              <a:endParaRPr lang="en-IN" sz="2250" dirty="0"/>
            </a:p>
          </p:txBody>
        </p:sp>
        <p:sp>
          <p:nvSpPr>
            <p:cNvPr id="6" name="Rectangle: Top Corners Rounded 5">
              <a:extLst>
                <a:ext uri="{FF2B5EF4-FFF2-40B4-BE49-F238E27FC236}">
                  <a16:creationId xmlns:a16="http://schemas.microsoft.com/office/drawing/2014/main" id="{801FD406-1E64-839C-7D4C-DF578A9BAF7B}"/>
                </a:ext>
              </a:extLst>
            </p:cNvPr>
            <p:cNvSpPr/>
            <p:nvPr/>
          </p:nvSpPr>
          <p:spPr>
            <a:xfrm rot="5400000">
              <a:off x="397729" y="3783009"/>
              <a:ext cx="954363" cy="1425868"/>
            </a:xfrm>
            <a:prstGeom prst="round2SameRect">
              <a:avLst>
                <a:gd name="adj1" fmla="val 49166"/>
                <a:gd name="adj2" fmla="val 0"/>
              </a:avLst>
            </a:prstGeom>
            <a:solidFill>
              <a:srgbClr val="01497C"/>
            </a:solidFill>
            <a:ln>
              <a:noFill/>
            </a:ln>
            <a:effectLst>
              <a:outerShdw blurRad="38100" dist="50800" dir="3000000" algn="ctr" rotWithShape="0">
                <a:srgbClr val="000000">
                  <a:alpha val="45000"/>
                </a:srgbClr>
              </a:outerShdw>
            </a:effectLst>
          </p:spPr>
          <p:txBody>
            <a:bodyPr wrap="square" lIns="140400" tIns="140400" rIns="140400" bIns="140400" rtlCol="0" anchor="ctr" anchorCtr="0">
              <a:noAutofit/>
            </a:bodyPr>
            <a:lstStyle/>
            <a:p>
              <a:pPr defTabSz="1404000"/>
              <a:endParaRPr lang="en-IN" sz="2250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E7F7432C-68B9-80A4-B9CE-C5AE4C904237}"/>
                </a:ext>
              </a:extLst>
            </p:cNvPr>
            <p:cNvSpPr/>
            <p:nvPr/>
          </p:nvSpPr>
          <p:spPr>
            <a:xfrm>
              <a:off x="712392" y="4135943"/>
              <a:ext cx="720000" cy="72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38100" dist="50800" dir="3000000" algn="ctr" rotWithShape="0">
                <a:srgbClr val="000000">
                  <a:alpha val="45000"/>
                </a:srgbClr>
              </a:outerShdw>
            </a:effectLst>
          </p:spPr>
          <p:txBody>
            <a:bodyPr wrap="square" lIns="140400" tIns="140400" rIns="140400" bIns="140400" rtlCol="0" anchor="ctr" anchorCtr="0">
              <a:noAutofit/>
            </a:bodyPr>
            <a:lstStyle/>
            <a:p>
              <a:pPr defTabSz="1404000"/>
              <a:endParaRPr lang="en-IN" sz="2250" dirty="0"/>
            </a:p>
          </p:txBody>
        </p:sp>
        <p:sp>
          <p:nvSpPr>
            <p:cNvPr id="8" name="TextBox 7">
              <a:hlinkClick r:id="rId6" action="ppaction://hlinksldjump"/>
              <a:extLst>
                <a:ext uri="{FF2B5EF4-FFF2-40B4-BE49-F238E27FC236}">
                  <a16:creationId xmlns:a16="http://schemas.microsoft.com/office/drawing/2014/main" id="{CEFFEA56-2599-5853-C3F1-013621FBB177}"/>
                </a:ext>
              </a:extLst>
            </p:cNvPr>
            <p:cNvSpPr txBox="1"/>
            <p:nvPr/>
          </p:nvSpPr>
          <p:spPr>
            <a:xfrm>
              <a:off x="578245" y="3985931"/>
              <a:ext cx="988293" cy="988293"/>
            </a:xfrm>
            <a:prstGeom prst="rect">
              <a:avLst/>
            </a:prstGeom>
            <a:noFill/>
            <a:effectLst>
              <a:outerShdw blurRad="50800" dist="50800" dir="2400000" algn="tl" rotWithShape="0">
                <a:prstClr val="black">
                  <a:alpha val="41000"/>
                </a:prstClr>
              </a:outerShdw>
            </a:effectLst>
          </p:spPr>
          <p:txBody>
            <a:bodyPr wrap="none" lIns="140400" tIns="70200" rIns="140400" bIns="70200" rtlCol="0" anchor="ctr" anchorCtr="0">
              <a:noAutofit/>
            </a:bodyPr>
            <a:lstStyle/>
            <a:p>
              <a:pPr algn="ctr">
                <a:buNone/>
              </a:pPr>
              <a:r>
                <a:rPr lang="en-IN" sz="5400" b="1" dirty="0"/>
                <a:t>2</a:t>
              </a:r>
            </a:p>
          </p:txBody>
        </p:sp>
        <p:sp>
          <p:nvSpPr>
            <p:cNvPr id="9" name="TextBox 8">
              <a:hlinkClick r:id="rId6" action="ppaction://hlinksldjump"/>
              <a:extLst>
                <a:ext uri="{FF2B5EF4-FFF2-40B4-BE49-F238E27FC236}">
                  <a16:creationId xmlns:a16="http://schemas.microsoft.com/office/drawing/2014/main" id="{1C8D6944-6537-D19D-C9B5-7952CB342E21}"/>
                </a:ext>
              </a:extLst>
            </p:cNvPr>
            <p:cNvSpPr txBox="1"/>
            <p:nvPr/>
          </p:nvSpPr>
          <p:spPr>
            <a:xfrm>
              <a:off x="2222446" y="4001795"/>
              <a:ext cx="3839892" cy="988293"/>
            </a:xfrm>
            <a:prstGeom prst="rect">
              <a:avLst/>
            </a:prstGeom>
            <a:noFill/>
            <a:effectLst>
              <a:outerShdw blurRad="50800" dist="50800" dir="2400000" algn="tl" rotWithShape="0">
                <a:prstClr val="black">
                  <a:alpha val="41000"/>
                </a:prstClr>
              </a:outerShdw>
            </a:effectLst>
          </p:spPr>
          <p:txBody>
            <a:bodyPr wrap="none" lIns="140400" tIns="70200" rIns="140400" bIns="70200" rtlCol="0" anchor="ctr" anchorCtr="0">
              <a:noAutofit/>
            </a:bodyPr>
            <a:lstStyle/>
            <a:p>
              <a:pPr algn="ctr">
                <a:buNone/>
              </a:pPr>
              <a:r>
                <a:rPr lang="en-IN" sz="24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Requirement Scoping &amp; Web Scraping</a:t>
              </a:r>
            </a:p>
          </p:txBody>
        </p:sp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A72A0038-DCC1-3F97-CCDC-1F29CEF5733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58000" y="1616299"/>
            <a:ext cx="10844590" cy="7199626"/>
          </a:xfrm>
          <a:prstGeom prst="rect">
            <a:avLst/>
          </a:prstGeom>
        </p:spPr>
      </p:pic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16408262-0EFD-F5D2-7247-30DC645EB38A}"/>
              </a:ext>
            </a:extLst>
          </p:cNvPr>
          <p:cNvSpPr/>
          <p:nvPr/>
        </p:nvSpPr>
        <p:spPr>
          <a:xfrm>
            <a:off x="1066800" y="4796844"/>
            <a:ext cx="4474493" cy="693312"/>
          </a:xfrm>
          <a:prstGeom prst="roundRect">
            <a:avLst/>
          </a:prstGeom>
          <a:solidFill>
            <a:srgbClr val="01497C"/>
          </a:solidFill>
          <a:ln>
            <a:noFill/>
          </a:ln>
          <a:effectLst>
            <a:outerShdw blurRad="38100" dist="50800" dir="3000000" algn="ctr" rotWithShape="0">
              <a:srgbClr val="000000">
                <a:alpha val="45000"/>
              </a:srgbClr>
            </a:outerShdw>
          </a:effectLst>
        </p:spPr>
        <p:txBody>
          <a:bodyPr wrap="square" lIns="140400" tIns="140400" rIns="140400" bIns="140400" rtlCol="0" anchor="ctr" anchorCtr="0">
            <a:noAutofit/>
          </a:bodyPr>
          <a:lstStyle/>
          <a:p>
            <a:pPr algn="ctr" defTabSz="1404000"/>
            <a:r>
              <a:rPr lang="en-IN" sz="24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OPENERS - Selection Criteria</a:t>
            </a:r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A9524320-C323-18E5-97A9-42FF1208DC90}"/>
              </a:ext>
            </a:extLst>
          </p:cNvPr>
          <p:cNvSpPr/>
          <p:nvPr/>
        </p:nvSpPr>
        <p:spPr>
          <a:xfrm>
            <a:off x="5861121" y="4898620"/>
            <a:ext cx="713997" cy="489759"/>
          </a:xfrm>
          <a:prstGeom prst="rightArrow">
            <a:avLst/>
          </a:prstGeom>
          <a:solidFill>
            <a:srgbClr val="01497C"/>
          </a:solidFill>
          <a:ln>
            <a:noFill/>
          </a:ln>
          <a:effectLst>
            <a:outerShdw blurRad="38100" dist="50800" dir="3000000" algn="ctr" rotWithShape="0">
              <a:srgbClr val="000000">
                <a:alpha val="45000"/>
              </a:srgbClr>
            </a:outerShdw>
          </a:effectLst>
        </p:spPr>
        <p:txBody>
          <a:bodyPr wrap="square" lIns="140400" tIns="140400" rIns="140400" bIns="140400" rtlCol="0" anchor="ctr" anchorCtr="0">
            <a:noAutofit/>
          </a:bodyPr>
          <a:lstStyle/>
          <a:p>
            <a:pPr algn="ctr" defTabSz="1404000"/>
            <a:endParaRPr lang="en-IN" sz="24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799521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3D876998-6857-4E84-A5BE-F9003C89A711}"/>
                  </a:ext>
                </a:extLst>
              </p14:cNvPr>
              <p14:cNvContentPartPr/>
              <p14:nvPr/>
            </p14:nvContentPartPr>
            <p14:xfrm>
              <a:off x="13277601" y="-2627433"/>
              <a:ext cx="540" cy="54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3D876998-6857-4E84-A5BE-F9003C89A71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264101" y="-2640933"/>
                <a:ext cx="27000" cy="27000"/>
              </a:xfrm>
              <a:prstGeom prst="rect">
                <a:avLst/>
              </a:prstGeom>
            </p:spPr>
          </p:pic>
        </mc:Fallback>
      </mc:AlternateContent>
      <p:sp>
        <p:nvSpPr>
          <p:cNvPr id="77" name="Arrow: Chevron 76">
            <a:hlinkClick r:id="rId5" action="ppaction://hlinksldjump"/>
            <a:extLst>
              <a:ext uri="{FF2B5EF4-FFF2-40B4-BE49-F238E27FC236}">
                <a16:creationId xmlns:a16="http://schemas.microsoft.com/office/drawing/2014/main" id="{39F67780-012E-442B-9A37-0BC77943D7CF}"/>
              </a:ext>
            </a:extLst>
          </p:cNvPr>
          <p:cNvSpPr/>
          <p:nvPr/>
        </p:nvSpPr>
        <p:spPr>
          <a:xfrm flipH="1">
            <a:off x="16856214" y="9078764"/>
            <a:ext cx="631686" cy="546512"/>
          </a:xfrm>
          <a:prstGeom prst="chevron">
            <a:avLst/>
          </a:prstGeom>
          <a:solidFill>
            <a:srgbClr val="01497C"/>
          </a:solidFill>
          <a:ln>
            <a:noFill/>
          </a:ln>
          <a:effectLst>
            <a:outerShdw blurRad="38100" dist="50800" dir="3000000" algn="ctr" rotWithShape="0">
              <a:srgbClr val="000000">
                <a:alpha val="45000"/>
              </a:srgbClr>
            </a:outerShdw>
          </a:effectLst>
        </p:spPr>
        <p:txBody>
          <a:bodyPr wrap="square" lIns="140400" tIns="140400" rIns="140400" bIns="140400" rtlCol="0" anchor="ctr" anchorCtr="0">
            <a:noAutofit/>
          </a:bodyPr>
          <a:lstStyle/>
          <a:p>
            <a:pPr defTabSz="1404000"/>
            <a:endParaRPr lang="en-IN" sz="2250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2C56FC58-48F7-401B-A3C9-09D4F30A2A53}"/>
              </a:ext>
            </a:extLst>
          </p:cNvPr>
          <p:cNvSpPr txBox="1"/>
          <p:nvPr/>
        </p:nvSpPr>
        <p:spPr>
          <a:xfrm>
            <a:off x="17487900" y="9078764"/>
            <a:ext cx="429381" cy="546512"/>
          </a:xfrm>
          <a:prstGeom prst="rect">
            <a:avLst/>
          </a:prstGeom>
          <a:noFill/>
        </p:spPr>
        <p:txBody>
          <a:bodyPr wrap="none" lIns="140400" tIns="70200" rIns="140400" bIns="70200" rtlCol="0" anchor="ctr" anchorCtr="0">
            <a:noAutofit/>
          </a:bodyPr>
          <a:lstStyle/>
          <a:p>
            <a:pPr algn="l">
              <a:buNone/>
            </a:pPr>
            <a:r>
              <a:rPr lang="en-IN" sz="2250" b="1" dirty="0"/>
              <a:t>2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F20770B-A7C8-198F-0729-0D7A09F67612}"/>
              </a:ext>
            </a:extLst>
          </p:cNvPr>
          <p:cNvGrpSpPr/>
          <p:nvPr/>
        </p:nvGrpSpPr>
        <p:grpSpPr>
          <a:xfrm>
            <a:off x="119439" y="63647"/>
            <a:ext cx="6603663" cy="1372391"/>
            <a:chOff x="161977" y="3796718"/>
            <a:chExt cx="6603663" cy="1372391"/>
          </a:xfrm>
        </p:grpSpPr>
        <p:sp>
          <p:nvSpPr>
            <p:cNvPr id="4" name="Right Triangle 3">
              <a:extLst>
                <a:ext uri="{FF2B5EF4-FFF2-40B4-BE49-F238E27FC236}">
                  <a16:creationId xmlns:a16="http://schemas.microsoft.com/office/drawing/2014/main" id="{48D14991-EC3B-5B25-E24E-26A110B69826}"/>
                </a:ext>
              </a:extLst>
            </p:cNvPr>
            <p:cNvSpPr/>
            <p:nvPr/>
          </p:nvSpPr>
          <p:spPr>
            <a:xfrm flipH="1">
              <a:off x="163221" y="3796718"/>
              <a:ext cx="545598" cy="221136"/>
            </a:xfrm>
            <a:prstGeom prst="rtTriangle">
              <a:avLst/>
            </a:prstGeom>
            <a:solidFill>
              <a:srgbClr val="01497C"/>
            </a:solidFill>
            <a:ln>
              <a:noFill/>
            </a:ln>
            <a:effectLst>
              <a:outerShdw blurRad="38100" dist="50800" dir="3000000" algn="ctr" rotWithShape="0">
                <a:srgbClr val="000000">
                  <a:alpha val="45000"/>
                </a:srgbClr>
              </a:outerShdw>
            </a:effectLst>
          </p:spPr>
          <p:txBody>
            <a:bodyPr wrap="square" lIns="140400" tIns="140400" rIns="140400" bIns="140400" rtlCol="0" anchor="ctr" anchorCtr="0">
              <a:noAutofit/>
            </a:bodyPr>
            <a:lstStyle/>
            <a:p>
              <a:pPr defTabSz="1404000"/>
              <a:endParaRPr lang="en-IN" sz="2250" dirty="0"/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52640204-4786-F0D3-93A2-F5010547EB01}"/>
                </a:ext>
              </a:extLst>
            </p:cNvPr>
            <p:cNvSpPr/>
            <p:nvPr/>
          </p:nvSpPr>
          <p:spPr>
            <a:xfrm>
              <a:off x="368746" y="3802791"/>
              <a:ext cx="6396894" cy="1366318"/>
            </a:xfrm>
            <a:prstGeom prst="roundRect">
              <a:avLst>
                <a:gd name="adj" fmla="val 11023"/>
              </a:avLst>
            </a:prstGeom>
            <a:solidFill>
              <a:schemeClr val="bg1"/>
            </a:solidFill>
            <a:ln>
              <a:noFill/>
            </a:ln>
            <a:effectLst>
              <a:outerShdw blurRad="38100" dist="50800" dir="3000000" algn="ctr" rotWithShape="0">
                <a:srgbClr val="000000">
                  <a:alpha val="45000"/>
                </a:srgbClr>
              </a:outerShdw>
            </a:effectLst>
          </p:spPr>
          <p:txBody>
            <a:bodyPr wrap="square" lIns="140400" tIns="140400" rIns="140400" bIns="140400" rtlCol="0" anchor="ctr" anchorCtr="0">
              <a:noAutofit/>
            </a:bodyPr>
            <a:lstStyle/>
            <a:p>
              <a:pPr defTabSz="1404000"/>
              <a:endParaRPr lang="en-IN" sz="2250" dirty="0"/>
            </a:p>
          </p:txBody>
        </p:sp>
        <p:sp>
          <p:nvSpPr>
            <p:cNvPr id="6" name="Rectangle: Top Corners Rounded 5">
              <a:extLst>
                <a:ext uri="{FF2B5EF4-FFF2-40B4-BE49-F238E27FC236}">
                  <a16:creationId xmlns:a16="http://schemas.microsoft.com/office/drawing/2014/main" id="{801FD406-1E64-839C-7D4C-DF578A9BAF7B}"/>
                </a:ext>
              </a:extLst>
            </p:cNvPr>
            <p:cNvSpPr/>
            <p:nvPr/>
          </p:nvSpPr>
          <p:spPr>
            <a:xfrm rot="5400000">
              <a:off x="397729" y="3783009"/>
              <a:ext cx="954363" cy="1425868"/>
            </a:xfrm>
            <a:prstGeom prst="round2SameRect">
              <a:avLst>
                <a:gd name="adj1" fmla="val 49166"/>
                <a:gd name="adj2" fmla="val 0"/>
              </a:avLst>
            </a:prstGeom>
            <a:solidFill>
              <a:srgbClr val="01497C"/>
            </a:solidFill>
            <a:ln>
              <a:noFill/>
            </a:ln>
            <a:effectLst>
              <a:outerShdw blurRad="38100" dist="50800" dir="3000000" algn="ctr" rotWithShape="0">
                <a:srgbClr val="000000">
                  <a:alpha val="45000"/>
                </a:srgbClr>
              </a:outerShdw>
            </a:effectLst>
          </p:spPr>
          <p:txBody>
            <a:bodyPr wrap="square" lIns="140400" tIns="140400" rIns="140400" bIns="140400" rtlCol="0" anchor="ctr" anchorCtr="0">
              <a:noAutofit/>
            </a:bodyPr>
            <a:lstStyle/>
            <a:p>
              <a:pPr defTabSz="1404000"/>
              <a:endParaRPr lang="en-IN" sz="2250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E7F7432C-68B9-80A4-B9CE-C5AE4C904237}"/>
                </a:ext>
              </a:extLst>
            </p:cNvPr>
            <p:cNvSpPr/>
            <p:nvPr/>
          </p:nvSpPr>
          <p:spPr>
            <a:xfrm>
              <a:off x="712392" y="4135943"/>
              <a:ext cx="720000" cy="72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38100" dist="50800" dir="3000000" algn="ctr" rotWithShape="0">
                <a:srgbClr val="000000">
                  <a:alpha val="45000"/>
                </a:srgbClr>
              </a:outerShdw>
            </a:effectLst>
          </p:spPr>
          <p:txBody>
            <a:bodyPr wrap="square" lIns="140400" tIns="140400" rIns="140400" bIns="140400" rtlCol="0" anchor="ctr" anchorCtr="0">
              <a:noAutofit/>
            </a:bodyPr>
            <a:lstStyle/>
            <a:p>
              <a:pPr defTabSz="1404000"/>
              <a:endParaRPr lang="en-IN" sz="2250" dirty="0"/>
            </a:p>
          </p:txBody>
        </p:sp>
        <p:sp>
          <p:nvSpPr>
            <p:cNvPr id="8" name="TextBox 7">
              <a:hlinkClick r:id="rId6" action="ppaction://hlinksldjump"/>
              <a:extLst>
                <a:ext uri="{FF2B5EF4-FFF2-40B4-BE49-F238E27FC236}">
                  <a16:creationId xmlns:a16="http://schemas.microsoft.com/office/drawing/2014/main" id="{CEFFEA56-2599-5853-C3F1-013621FBB177}"/>
                </a:ext>
              </a:extLst>
            </p:cNvPr>
            <p:cNvSpPr txBox="1"/>
            <p:nvPr/>
          </p:nvSpPr>
          <p:spPr>
            <a:xfrm>
              <a:off x="578245" y="3985931"/>
              <a:ext cx="988293" cy="988293"/>
            </a:xfrm>
            <a:prstGeom prst="rect">
              <a:avLst/>
            </a:prstGeom>
            <a:noFill/>
            <a:effectLst>
              <a:outerShdw blurRad="50800" dist="50800" dir="2400000" algn="tl" rotWithShape="0">
                <a:prstClr val="black">
                  <a:alpha val="41000"/>
                </a:prstClr>
              </a:outerShdw>
            </a:effectLst>
          </p:spPr>
          <p:txBody>
            <a:bodyPr wrap="none" lIns="140400" tIns="70200" rIns="140400" bIns="70200" rtlCol="0" anchor="ctr" anchorCtr="0">
              <a:noAutofit/>
            </a:bodyPr>
            <a:lstStyle/>
            <a:p>
              <a:pPr algn="ctr">
                <a:buNone/>
              </a:pPr>
              <a:r>
                <a:rPr lang="en-IN" sz="5400" b="1" dirty="0"/>
                <a:t>2</a:t>
              </a:r>
            </a:p>
          </p:txBody>
        </p:sp>
        <p:sp>
          <p:nvSpPr>
            <p:cNvPr id="9" name="TextBox 8">
              <a:hlinkClick r:id="rId6" action="ppaction://hlinksldjump"/>
              <a:extLst>
                <a:ext uri="{FF2B5EF4-FFF2-40B4-BE49-F238E27FC236}">
                  <a16:creationId xmlns:a16="http://schemas.microsoft.com/office/drawing/2014/main" id="{1C8D6944-6537-D19D-C9B5-7952CB342E21}"/>
                </a:ext>
              </a:extLst>
            </p:cNvPr>
            <p:cNvSpPr txBox="1"/>
            <p:nvPr/>
          </p:nvSpPr>
          <p:spPr>
            <a:xfrm>
              <a:off x="2222446" y="4001795"/>
              <a:ext cx="3839892" cy="988293"/>
            </a:xfrm>
            <a:prstGeom prst="rect">
              <a:avLst/>
            </a:prstGeom>
            <a:noFill/>
            <a:effectLst>
              <a:outerShdw blurRad="50800" dist="50800" dir="2400000" algn="tl" rotWithShape="0">
                <a:prstClr val="black">
                  <a:alpha val="41000"/>
                </a:prstClr>
              </a:outerShdw>
            </a:effectLst>
          </p:spPr>
          <p:txBody>
            <a:bodyPr wrap="none" lIns="140400" tIns="70200" rIns="140400" bIns="70200" rtlCol="0" anchor="ctr" anchorCtr="0">
              <a:noAutofit/>
            </a:bodyPr>
            <a:lstStyle/>
            <a:p>
              <a:pPr algn="ctr">
                <a:buNone/>
              </a:pPr>
              <a:r>
                <a:rPr lang="en-IN" sz="24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Requirement Scoping &amp; Web Scraping</a:t>
              </a:r>
            </a:p>
          </p:txBody>
        </p:sp>
      </p:grp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16408262-0EFD-F5D2-7247-30DC645EB38A}"/>
              </a:ext>
            </a:extLst>
          </p:cNvPr>
          <p:cNvSpPr/>
          <p:nvPr/>
        </p:nvSpPr>
        <p:spPr>
          <a:xfrm>
            <a:off x="119439" y="4606344"/>
            <a:ext cx="6603663" cy="1074312"/>
          </a:xfrm>
          <a:prstGeom prst="roundRect">
            <a:avLst/>
          </a:prstGeom>
          <a:solidFill>
            <a:srgbClr val="01497C"/>
          </a:solidFill>
          <a:ln>
            <a:noFill/>
          </a:ln>
          <a:effectLst>
            <a:outerShdw blurRad="38100" dist="50800" dir="3000000" algn="ctr" rotWithShape="0">
              <a:srgbClr val="000000">
                <a:alpha val="45000"/>
              </a:srgbClr>
            </a:outerShdw>
          </a:effectLst>
        </p:spPr>
        <p:txBody>
          <a:bodyPr wrap="square" lIns="140400" tIns="140400" rIns="140400" bIns="140400" rtlCol="0" anchor="ctr" anchorCtr="0">
            <a:noAutofit/>
          </a:bodyPr>
          <a:lstStyle/>
          <a:p>
            <a:pPr algn="ctr" defTabSz="1404000"/>
            <a:r>
              <a:rPr lang="en-IN" sz="24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ANCHORS/ MIDDLE ORDER - Selection Criteria</a:t>
            </a:r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A9524320-C323-18E5-97A9-42FF1208DC90}"/>
              </a:ext>
            </a:extLst>
          </p:cNvPr>
          <p:cNvSpPr/>
          <p:nvPr/>
        </p:nvSpPr>
        <p:spPr>
          <a:xfrm>
            <a:off x="6959333" y="4898620"/>
            <a:ext cx="713997" cy="489759"/>
          </a:xfrm>
          <a:prstGeom prst="rightArrow">
            <a:avLst/>
          </a:prstGeom>
          <a:solidFill>
            <a:srgbClr val="01497C"/>
          </a:solidFill>
          <a:ln>
            <a:noFill/>
          </a:ln>
          <a:effectLst>
            <a:outerShdw blurRad="38100" dist="50800" dir="3000000" algn="ctr" rotWithShape="0">
              <a:srgbClr val="000000">
                <a:alpha val="45000"/>
              </a:srgbClr>
            </a:outerShdw>
          </a:effectLst>
        </p:spPr>
        <p:txBody>
          <a:bodyPr wrap="square" lIns="140400" tIns="140400" rIns="140400" bIns="140400" rtlCol="0" anchor="ctr" anchorCtr="0">
            <a:noAutofit/>
          </a:bodyPr>
          <a:lstStyle/>
          <a:p>
            <a:pPr algn="ctr" defTabSz="1404000"/>
            <a:endParaRPr lang="en-IN" sz="24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C14740C-7772-344D-1AD9-2DA014F107A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48600" y="1651038"/>
            <a:ext cx="9921119" cy="7224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99257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3D876998-6857-4E84-A5BE-F9003C89A711}"/>
                  </a:ext>
                </a:extLst>
              </p14:cNvPr>
              <p14:cNvContentPartPr/>
              <p14:nvPr/>
            </p14:nvContentPartPr>
            <p14:xfrm>
              <a:off x="13277601" y="-2627433"/>
              <a:ext cx="540" cy="54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3D876998-6857-4E84-A5BE-F9003C89A71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264101" y="-2640933"/>
                <a:ext cx="27000" cy="27000"/>
              </a:xfrm>
              <a:prstGeom prst="rect">
                <a:avLst/>
              </a:prstGeom>
            </p:spPr>
          </p:pic>
        </mc:Fallback>
      </mc:AlternateContent>
      <p:sp>
        <p:nvSpPr>
          <p:cNvPr id="77" name="Arrow: Chevron 76">
            <a:hlinkClick r:id="rId5" action="ppaction://hlinksldjump"/>
            <a:extLst>
              <a:ext uri="{FF2B5EF4-FFF2-40B4-BE49-F238E27FC236}">
                <a16:creationId xmlns:a16="http://schemas.microsoft.com/office/drawing/2014/main" id="{39F67780-012E-442B-9A37-0BC77943D7CF}"/>
              </a:ext>
            </a:extLst>
          </p:cNvPr>
          <p:cNvSpPr/>
          <p:nvPr/>
        </p:nvSpPr>
        <p:spPr>
          <a:xfrm flipH="1">
            <a:off x="16856214" y="9078764"/>
            <a:ext cx="631686" cy="546512"/>
          </a:xfrm>
          <a:prstGeom prst="chevron">
            <a:avLst/>
          </a:prstGeom>
          <a:solidFill>
            <a:srgbClr val="01497C"/>
          </a:solidFill>
          <a:ln>
            <a:noFill/>
          </a:ln>
          <a:effectLst>
            <a:outerShdw blurRad="38100" dist="50800" dir="3000000" algn="ctr" rotWithShape="0">
              <a:srgbClr val="000000">
                <a:alpha val="45000"/>
              </a:srgbClr>
            </a:outerShdw>
          </a:effectLst>
        </p:spPr>
        <p:txBody>
          <a:bodyPr wrap="square" lIns="140400" tIns="140400" rIns="140400" bIns="140400" rtlCol="0" anchor="ctr" anchorCtr="0">
            <a:noAutofit/>
          </a:bodyPr>
          <a:lstStyle/>
          <a:p>
            <a:pPr defTabSz="1404000"/>
            <a:endParaRPr lang="en-IN" sz="2250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2C56FC58-48F7-401B-A3C9-09D4F30A2A53}"/>
              </a:ext>
            </a:extLst>
          </p:cNvPr>
          <p:cNvSpPr txBox="1"/>
          <p:nvPr/>
        </p:nvSpPr>
        <p:spPr>
          <a:xfrm>
            <a:off x="17487900" y="9078764"/>
            <a:ext cx="429381" cy="546512"/>
          </a:xfrm>
          <a:prstGeom prst="rect">
            <a:avLst/>
          </a:prstGeom>
          <a:noFill/>
        </p:spPr>
        <p:txBody>
          <a:bodyPr wrap="none" lIns="140400" tIns="70200" rIns="140400" bIns="70200" rtlCol="0" anchor="ctr" anchorCtr="0">
            <a:noAutofit/>
          </a:bodyPr>
          <a:lstStyle/>
          <a:p>
            <a:pPr algn="l">
              <a:buNone/>
            </a:pPr>
            <a:r>
              <a:rPr lang="en-IN" sz="2250" b="1" dirty="0"/>
              <a:t>2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F20770B-A7C8-198F-0729-0D7A09F67612}"/>
              </a:ext>
            </a:extLst>
          </p:cNvPr>
          <p:cNvGrpSpPr/>
          <p:nvPr/>
        </p:nvGrpSpPr>
        <p:grpSpPr>
          <a:xfrm>
            <a:off x="119439" y="63647"/>
            <a:ext cx="6603663" cy="1372391"/>
            <a:chOff x="161977" y="3796718"/>
            <a:chExt cx="6603663" cy="1372391"/>
          </a:xfrm>
        </p:grpSpPr>
        <p:sp>
          <p:nvSpPr>
            <p:cNvPr id="4" name="Right Triangle 3">
              <a:extLst>
                <a:ext uri="{FF2B5EF4-FFF2-40B4-BE49-F238E27FC236}">
                  <a16:creationId xmlns:a16="http://schemas.microsoft.com/office/drawing/2014/main" id="{48D14991-EC3B-5B25-E24E-26A110B69826}"/>
                </a:ext>
              </a:extLst>
            </p:cNvPr>
            <p:cNvSpPr/>
            <p:nvPr/>
          </p:nvSpPr>
          <p:spPr>
            <a:xfrm flipH="1">
              <a:off x="163221" y="3796718"/>
              <a:ext cx="545598" cy="221136"/>
            </a:xfrm>
            <a:prstGeom prst="rtTriangle">
              <a:avLst/>
            </a:prstGeom>
            <a:solidFill>
              <a:srgbClr val="01497C"/>
            </a:solidFill>
            <a:ln>
              <a:noFill/>
            </a:ln>
            <a:effectLst>
              <a:outerShdw blurRad="38100" dist="50800" dir="3000000" algn="ctr" rotWithShape="0">
                <a:srgbClr val="000000">
                  <a:alpha val="45000"/>
                </a:srgbClr>
              </a:outerShdw>
            </a:effectLst>
          </p:spPr>
          <p:txBody>
            <a:bodyPr wrap="square" lIns="140400" tIns="140400" rIns="140400" bIns="140400" rtlCol="0" anchor="ctr" anchorCtr="0">
              <a:noAutofit/>
            </a:bodyPr>
            <a:lstStyle/>
            <a:p>
              <a:pPr defTabSz="1404000"/>
              <a:endParaRPr lang="en-IN" sz="2250" dirty="0"/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52640204-4786-F0D3-93A2-F5010547EB01}"/>
                </a:ext>
              </a:extLst>
            </p:cNvPr>
            <p:cNvSpPr/>
            <p:nvPr/>
          </p:nvSpPr>
          <p:spPr>
            <a:xfrm>
              <a:off x="368746" y="3802791"/>
              <a:ext cx="6396894" cy="1366318"/>
            </a:xfrm>
            <a:prstGeom prst="roundRect">
              <a:avLst>
                <a:gd name="adj" fmla="val 11023"/>
              </a:avLst>
            </a:prstGeom>
            <a:solidFill>
              <a:schemeClr val="bg1"/>
            </a:solidFill>
            <a:ln>
              <a:noFill/>
            </a:ln>
            <a:effectLst>
              <a:outerShdw blurRad="38100" dist="50800" dir="3000000" algn="ctr" rotWithShape="0">
                <a:srgbClr val="000000">
                  <a:alpha val="45000"/>
                </a:srgbClr>
              </a:outerShdw>
            </a:effectLst>
          </p:spPr>
          <p:txBody>
            <a:bodyPr wrap="square" lIns="140400" tIns="140400" rIns="140400" bIns="140400" rtlCol="0" anchor="ctr" anchorCtr="0">
              <a:noAutofit/>
            </a:bodyPr>
            <a:lstStyle/>
            <a:p>
              <a:pPr defTabSz="1404000"/>
              <a:endParaRPr lang="en-IN" sz="2250" dirty="0"/>
            </a:p>
          </p:txBody>
        </p:sp>
        <p:sp>
          <p:nvSpPr>
            <p:cNvPr id="6" name="Rectangle: Top Corners Rounded 5">
              <a:extLst>
                <a:ext uri="{FF2B5EF4-FFF2-40B4-BE49-F238E27FC236}">
                  <a16:creationId xmlns:a16="http://schemas.microsoft.com/office/drawing/2014/main" id="{801FD406-1E64-839C-7D4C-DF578A9BAF7B}"/>
                </a:ext>
              </a:extLst>
            </p:cNvPr>
            <p:cNvSpPr/>
            <p:nvPr/>
          </p:nvSpPr>
          <p:spPr>
            <a:xfrm rot="5400000">
              <a:off x="397729" y="3783009"/>
              <a:ext cx="954363" cy="1425868"/>
            </a:xfrm>
            <a:prstGeom prst="round2SameRect">
              <a:avLst>
                <a:gd name="adj1" fmla="val 49166"/>
                <a:gd name="adj2" fmla="val 0"/>
              </a:avLst>
            </a:prstGeom>
            <a:solidFill>
              <a:srgbClr val="01497C"/>
            </a:solidFill>
            <a:ln>
              <a:noFill/>
            </a:ln>
            <a:effectLst>
              <a:outerShdw blurRad="38100" dist="50800" dir="3000000" algn="ctr" rotWithShape="0">
                <a:srgbClr val="000000">
                  <a:alpha val="45000"/>
                </a:srgbClr>
              </a:outerShdw>
            </a:effectLst>
          </p:spPr>
          <p:txBody>
            <a:bodyPr wrap="square" lIns="140400" tIns="140400" rIns="140400" bIns="140400" rtlCol="0" anchor="ctr" anchorCtr="0">
              <a:noAutofit/>
            </a:bodyPr>
            <a:lstStyle/>
            <a:p>
              <a:pPr defTabSz="1404000"/>
              <a:endParaRPr lang="en-IN" sz="2250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E7F7432C-68B9-80A4-B9CE-C5AE4C904237}"/>
                </a:ext>
              </a:extLst>
            </p:cNvPr>
            <p:cNvSpPr/>
            <p:nvPr/>
          </p:nvSpPr>
          <p:spPr>
            <a:xfrm>
              <a:off x="712392" y="4135943"/>
              <a:ext cx="720000" cy="72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38100" dist="50800" dir="3000000" algn="ctr" rotWithShape="0">
                <a:srgbClr val="000000">
                  <a:alpha val="45000"/>
                </a:srgbClr>
              </a:outerShdw>
            </a:effectLst>
          </p:spPr>
          <p:txBody>
            <a:bodyPr wrap="square" lIns="140400" tIns="140400" rIns="140400" bIns="140400" rtlCol="0" anchor="ctr" anchorCtr="0">
              <a:noAutofit/>
            </a:bodyPr>
            <a:lstStyle/>
            <a:p>
              <a:pPr defTabSz="1404000"/>
              <a:endParaRPr lang="en-IN" sz="2250" dirty="0"/>
            </a:p>
          </p:txBody>
        </p:sp>
        <p:sp>
          <p:nvSpPr>
            <p:cNvPr id="8" name="TextBox 7">
              <a:hlinkClick r:id="rId6" action="ppaction://hlinksldjump"/>
              <a:extLst>
                <a:ext uri="{FF2B5EF4-FFF2-40B4-BE49-F238E27FC236}">
                  <a16:creationId xmlns:a16="http://schemas.microsoft.com/office/drawing/2014/main" id="{CEFFEA56-2599-5853-C3F1-013621FBB177}"/>
                </a:ext>
              </a:extLst>
            </p:cNvPr>
            <p:cNvSpPr txBox="1"/>
            <p:nvPr/>
          </p:nvSpPr>
          <p:spPr>
            <a:xfrm>
              <a:off x="578245" y="3985931"/>
              <a:ext cx="988293" cy="988293"/>
            </a:xfrm>
            <a:prstGeom prst="rect">
              <a:avLst/>
            </a:prstGeom>
            <a:noFill/>
            <a:effectLst>
              <a:outerShdw blurRad="50800" dist="50800" dir="2400000" algn="tl" rotWithShape="0">
                <a:prstClr val="black">
                  <a:alpha val="41000"/>
                </a:prstClr>
              </a:outerShdw>
            </a:effectLst>
          </p:spPr>
          <p:txBody>
            <a:bodyPr wrap="none" lIns="140400" tIns="70200" rIns="140400" bIns="70200" rtlCol="0" anchor="ctr" anchorCtr="0">
              <a:noAutofit/>
            </a:bodyPr>
            <a:lstStyle/>
            <a:p>
              <a:pPr algn="ctr">
                <a:buNone/>
              </a:pPr>
              <a:r>
                <a:rPr lang="en-IN" sz="5400" b="1" dirty="0"/>
                <a:t>2</a:t>
              </a:r>
            </a:p>
          </p:txBody>
        </p:sp>
        <p:sp>
          <p:nvSpPr>
            <p:cNvPr id="9" name="TextBox 8">
              <a:hlinkClick r:id="rId6" action="ppaction://hlinksldjump"/>
              <a:extLst>
                <a:ext uri="{FF2B5EF4-FFF2-40B4-BE49-F238E27FC236}">
                  <a16:creationId xmlns:a16="http://schemas.microsoft.com/office/drawing/2014/main" id="{1C8D6944-6537-D19D-C9B5-7952CB342E21}"/>
                </a:ext>
              </a:extLst>
            </p:cNvPr>
            <p:cNvSpPr txBox="1"/>
            <p:nvPr/>
          </p:nvSpPr>
          <p:spPr>
            <a:xfrm>
              <a:off x="2222446" y="4001795"/>
              <a:ext cx="3839892" cy="988293"/>
            </a:xfrm>
            <a:prstGeom prst="rect">
              <a:avLst/>
            </a:prstGeom>
            <a:noFill/>
            <a:effectLst>
              <a:outerShdw blurRad="50800" dist="50800" dir="2400000" algn="tl" rotWithShape="0">
                <a:prstClr val="black">
                  <a:alpha val="41000"/>
                </a:prstClr>
              </a:outerShdw>
            </a:effectLst>
          </p:spPr>
          <p:txBody>
            <a:bodyPr wrap="none" lIns="140400" tIns="70200" rIns="140400" bIns="70200" rtlCol="0" anchor="ctr" anchorCtr="0">
              <a:noAutofit/>
            </a:bodyPr>
            <a:lstStyle/>
            <a:p>
              <a:pPr algn="ctr">
                <a:buNone/>
              </a:pPr>
              <a:r>
                <a:rPr lang="en-IN" sz="24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Requirement Scoping &amp; Web Scraping</a:t>
              </a:r>
            </a:p>
          </p:txBody>
        </p:sp>
      </p:grp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16408262-0EFD-F5D2-7247-30DC645EB38A}"/>
              </a:ext>
            </a:extLst>
          </p:cNvPr>
          <p:cNvSpPr/>
          <p:nvPr/>
        </p:nvSpPr>
        <p:spPr>
          <a:xfrm>
            <a:off x="119439" y="4606344"/>
            <a:ext cx="6052761" cy="1074312"/>
          </a:xfrm>
          <a:prstGeom prst="roundRect">
            <a:avLst/>
          </a:prstGeom>
          <a:solidFill>
            <a:srgbClr val="01497C"/>
          </a:solidFill>
          <a:ln>
            <a:noFill/>
          </a:ln>
          <a:effectLst>
            <a:outerShdw blurRad="38100" dist="50800" dir="3000000" algn="ctr" rotWithShape="0">
              <a:srgbClr val="000000">
                <a:alpha val="45000"/>
              </a:srgbClr>
            </a:outerShdw>
          </a:effectLst>
        </p:spPr>
        <p:txBody>
          <a:bodyPr wrap="square" lIns="140400" tIns="140400" rIns="140400" bIns="140400" rtlCol="0" anchor="ctr" anchorCtr="0">
            <a:noAutofit/>
          </a:bodyPr>
          <a:lstStyle/>
          <a:p>
            <a:pPr algn="ctr" defTabSz="1404000"/>
            <a:r>
              <a:rPr lang="en-IN" sz="24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FINISHER/ LOWER ORDER - Selection Criteria</a:t>
            </a:r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A9524320-C323-18E5-97A9-42FF1208DC90}"/>
              </a:ext>
            </a:extLst>
          </p:cNvPr>
          <p:cNvSpPr/>
          <p:nvPr/>
        </p:nvSpPr>
        <p:spPr>
          <a:xfrm>
            <a:off x="6366103" y="4898620"/>
            <a:ext cx="713997" cy="489759"/>
          </a:xfrm>
          <a:prstGeom prst="rightArrow">
            <a:avLst/>
          </a:prstGeom>
          <a:solidFill>
            <a:srgbClr val="01497C"/>
          </a:solidFill>
          <a:ln>
            <a:noFill/>
          </a:ln>
          <a:effectLst>
            <a:outerShdw blurRad="38100" dist="50800" dir="3000000" algn="ctr" rotWithShape="0">
              <a:srgbClr val="000000">
                <a:alpha val="45000"/>
              </a:srgbClr>
            </a:outerShdw>
          </a:effectLst>
        </p:spPr>
        <p:txBody>
          <a:bodyPr wrap="square" lIns="140400" tIns="140400" rIns="140400" bIns="140400" rtlCol="0" anchor="ctr" anchorCtr="0">
            <a:noAutofit/>
          </a:bodyPr>
          <a:lstStyle/>
          <a:p>
            <a:pPr algn="ctr" defTabSz="1404000"/>
            <a:endParaRPr lang="en-IN" sz="24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60E57C2-1A63-D41B-AB1B-DA05B65EAA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43523" y="1458898"/>
            <a:ext cx="10554449" cy="7189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05491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3D876998-6857-4E84-A5BE-F9003C89A711}"/>
                  </a:ext>
                </a:extLst>
              </p14:cNvPr>
              <p14:cNvContentPartPr/>
              <p14:nvPr/>
            </p14:nvContentPartPr>
            <p14:xfrm>
              <a:off x="13277601" y="-2627433"/>
              <a:ext cx="540" cy="54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3D876998-6857-4E84-A5BE-F9003C89A71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264101" y="-2640933"/>
                <a:ext cx="27000" cy="27000"/>
              </a:xfrm>
              <a:prstGeom prst="rect">
                <a:avLst/>
              </a:prstGeom>
            </p:spPr>
          </p:pic>
        </mc:Fallback>
      </mc:AlternateContent>
      <p:sp>
        <p:nvSpPr>
          <p:cNvPr id="77" name="Arrow: Chevron 76">
            <a:hlinkClick r:id="rId5" action="ppaction://hlinksldjump"/>
            <a:extLst>
              <a:ext uri="{FF2B5EF4-FFF2-40B4-BE49-F238E27FC236}">
                <a16:creationId xmlns:a16="http://schemas.microsoft.com/office/drawing/2014/main" id="{39F67780-012E-442B-9A37-0BC77943D7CF}"/>
              </a:ext>
            </a:extLst>
          </p:cNvPr>
          <p:cNvSpPr/>
          <p:nvPr/>
        </p:nvSpPr>
        <p:spPr>
          <a:xfrm flipH="1">
            <a:off x="16856214" y="9078764"/>
            <a:ext cx="631686" cy="546512"/>
          </a:xfrm>
          <a:prstGeom prst="chevron">
            <a:avLst/>
          </a:prstGeom>
          <a:solidFill>
            <a:srgbClr val="01497C"/>
          </a:solidFill>
          <a:ln>
            <a:noFill/>
          </a:ln>
          <a:effectLst>
            <a:outerShdw blurRad="38100" dist="50800" dir="3000000" algn="ctr" rotWithShape="0">
              <a:srgbClr val="000000">
                <a:alpha val="45000"/>
              </a:srgbClr>
            </a:outerShdw>
          </a:effectLst>
        </p:spPr>
        <p:txBody>
          <a:bodyPr wrap="square" lIns="140400" tIns="140400" rIns="140400" bIns="140400" rtlCol="0" anchor="ctr" anchorCtr="0">
            <a:noAutofit/>
          </a:bodyPr>
          <a:lstStyle/>
          <a:p>
            <a:pPr defTabSz="1404000"/>
            <a:endParaRPr lang="en-IN" sz="2250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2C56FC58-48F7-401B-A3C9-09D4F30A2A53}"/>
              </a:ext>
            </a:extLst>
          </p:cNvPr>
          <p:cNvSpPr txBox="1"/>
          <p:nvPr/>
        </p:nvSpPr>
        <p:spPr>
          <a:xfrm>
            <a:off x="17487900" y="9078764"/>
            <a:ext cx="429381" cy="546512"/>
          </a:xfrm>
          <a:prstGeom prst="rect">
            <a:avLst/>
          </a:prstGeom>
          <a:noFill/>
        </p:spPr>
        <p:txBody>
          <a:bodyPr wrap="none" lIns="140400" tIns="70200" rIns="140400" bIns="70200" rtlCol="0" anchor="ctr" anchorCtr="0">
            <a:noAutofit/>
          </a:bodyPr>
          <a:lstStyle/>
          <a:p>
            <a:pPr algn="l">
              <a:buNone/>
            </a:pPr>
            <a:r>
              <a:rPr lang="en-IN" sz="2250" b="1" dirty="0"/>
              <a:t>2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F20770B-A7C8-198F-0729-0D7A09F67612}"/>
              </a:ext>
            </a:extLst>
          </p:cNvPr>
          <p:cNvGrpSpPr/>
          <p:nvPr/>
        </p:nvGrpSpPr>
        <p:grpSpPr>
          <a:xfrm>
            <a:off x="119439" y="63647"/>
            <a:ext cx="6603663" cy="1372391"/>
            <a:chOff x="161977" y="3796718"/>
            <a:chExt cx="6603663" cy="1372391"/>
          </a:xfrm>
        </p:grpSpPr>
        <p:sp>
          <p:nvSpPr>
            <p:cNvPr id="4" name="Right Triangle 3">
              <a:extLst>
                <a:ext uri="{FF2B5EF4-FFF2-40B4-BE49-F238E27FC236}">
                  <a16:creationId xmlns:a16="http://schemas.microsoft.com/office/drawing/2014/main" id="{48D14991-EC3B-5B25-E24E-26A110B69826}"/>
                </a:ext>
              </a:extLst>
            </p:cNvPr>
            <p:cNvSpPr/>
            <p:nvPr/>
          </p:nvSpPr>
          <p:spPr>
            <a:xfrm flipH="1">
              <a:off x="163221" y="3796718"/>
              <a:ext cx="545598" cy="221136"/>
            </a:xfrm>
            <a:prstGeom prst="rtTriangle">
              <a:avLst/>
            </a:prstGeom>
            <a:solidFill>
              <a:srgbClr val="01497C"/>
            </a:solidFill>
            <a:ln>
              <a:noFill/>
            </a:ln>
            <a:effectLst>
              <a:outerShdw blurRad="38100" dist="50800" dir="3000000" algn="ctr" rotWithShape="0">
                <a:srgbClr val="000000">
                  <a:alpha val="45000"/>
                </a:srgbClr>
              </a:outerShdw>
            </a:effectLst>
          </p:spPr>
          <p:txBody>
            <a:bodyPr wrap="square" lIns="140400" tIns="140400" rIns="140400" bIns="140400" rtlCol="0" anchor="ctr" anchorCtr="0">
              <a:noAutofit/>
            </a:bodyPr>
            <a:lstStyle/>
            <a:p>
              <a:pPr defTabSz="1404000"/>
              <a:endParaRPr lang="en-IN" sz="2250" dirty="0"/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52640204-4786-F0D3-93A2-F5010547EB01}"/>
                </a:ext>
              </a:extLst>
            </p:cNvPr>
            <p:cNvSpPr/>
            <p:nvPr/>
          </p:nvSpPr>
          <p:spPr>
            <a:xfrm>
              <a:off x="368746" y="3802791"/>
              <a:ext cx="6396894" cy="1366318"/>
            </a:xfrm>
            <a:prstGeom prst="roundRect">
              <a:avLst>
                <a:gd name="adj" fmla="val 11023"/>
              </a:avLst>
            </a:prstGeom>
            <a:solidFill>
              <a:schemeClr val="bg1"/>
            </a:solidFill>
            <a:ln>
              <a:noFill/>
            </a:ln>
            <a:effectLst>
              <a:outerShdw blurRad="38100" dist="50800" dir="3000000" algn="ctr" rotWithShape="0">
                <a:srgbClr val="000000">
                  <a:alpha val="45000"/>
                </a:srgbClr>
              </a:outerShdw>
            </a:effectLst>
          </p:spPr>
          <p:txBody>
            <a:bodyPr wrap="square" lIns="140400" tIns="140400" rIns="140400" bIns="140400" rtlCol="0" anchor="ctr" anchorCtr="0">
              <a:noAutofit/>
            </a:bodyPr>
            <a:lstStyle/>
            <a:p>
              <a:pPr defTabSz="1404000"/>
              <a:endParaRPr lang="en-IN" sz="2250" dirty="0"/>
            </a:p>
          </p:txBody>
        </p:sp>
        <p:sp>
          <p:nvSpPr>
            <p:cNvPr id="6" name="Rectangle: Top Corners Rounded 5">
              <a:extLst>
                <a:ext uri="{FF2B5EF4-FFF2-40B4-BE49-F238E27FC236}">
                  <a16:creationId xmlns:a16="http://schemas.microsoft.com/office/drawing/2014/main" id="{801FD406-1E64-839C-7D4C-DF578A9BAF7B}"/>
                </a:ext>
              </a:extLst>
            </p:cNvPr>
            <p:cNvSpPr/>
            <p:nvPr/>
          </p:nvSpPr>
          <p:spPr>
            <a:xfrm rot="5400000">
              <a:off x="397729" y="3783009"/>
              <a:ext cx="954363" cy="1425868"/>
            </a:xfrm>
            <a:prstGeom prst="round2SameRect">
              <a:avLst>
                <a:gd name="adj1" fmla="val 49166"/>
                <a:gd name="adj2" fmla="val 0"/>
              </a:avLst>
            </a:prstGeom>
            <a:solidFill>
              <a:srgbClr val="01497C"/>
            </a:solidFill>
            <a:ln>
              <a:noFill/>
            </a:ln>
            <a:effectLst>
              <a:outerShdw blurRad="38100" dist="50800" dir="3000000" algn="ctr" rotWithShape="0">
                <a:srgbClr val="000000">
                  <a:alpha val="45000"/>
                </a:srgbClr>
              </a:outerShdw>
            </a:effectLst>
          </p:spPr>
          <p:txBody>
            <a:bodyPr wrap="square" lIns="140400" tIns="140400" rIns="140400" bIns="140400" rtlCol="0" anchor="ctr" anchorCtr="0">
              <a:noAutofit/>
            </a:bodyPr>
            <a:lstStyle/>
            <a:p>
              <a:pPr defTabSz="1404000"/>
              <a:endParaRPr lang="en-IN" sz="2250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E7F7432C-68B9-80A4-B9CE-C5AE4C904237}"/>
                </a:ext>
              </a:extLst>
            </p:cNvPr>
            <p:cNvSpPr/>
            <p:nvPr/>
          </p:nvSpPr>
          <p:spPr>
            <a:xfrm>
              <a:off x="712392" y="4135943"/>
              <a:ext cx="720000" cy="72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38100" dist="50800" dir="3000000" algn="ctr" rotWithShape="0">
                <a:srgbClr val="000000">
                  <a:alpha val="45000"/>
                </a:srgbClr>
              </a:outerShdw>
            </a:effectLst>
          </p:spPr>
          <p:txBody>
            <a:bodyPr wrap="square" lIns="140400" tIns="140400" rIns="140400" bIns="140400" rtlCol="0" anchor="ctr" anchorCtr="0">
              <a:noAutofit/>
            </a:bodyPr>
            <a:lstStyle/>
            <a:p>
              <a:pPr defTabSz="1404000"/>
              <a:endParaRPr lang="en-IN" sz="2250" dirty="0"/>
            </a:p>
          </p:txBody>
        </p:sp>
        <p:sp>
          <p:nvSpPr>
            <p:cNvPr id="8" name="TextBox 7">
              <a:hlinkClick r:id="rId6" action="ppaction://hlinksldjump"/>
              <a:extLst>
                <a:ext uri="{FF2B5EF4-FFF2-40B4-BE49-F238E27FC236}">
                  <a16:creationId xmlns:a16="http://schemas.microsoft.com/office/drawing/2014/main" id="{CEFFEA56-2599-5853-C3F1-013621FBB177}"/>
                </a:ext>
              </a:extLst>
            </p:cNvPr>
            <p:cNvSpPr txBox="1"/>
            <p:nvPr/>
          </p:nvSpPr>
          <p:spPr>
            <a:xfrm>
              <a:off x="578245" y="3985931"/>
              <a:ext cx="988293" cy="988293"/>
            </a:xfrm>
            <a:prstGeom prst="rect">
              <a:avLst/>
            </a:prstGeom>
            <a:noFill/>
            <a:effectLst>
              <a:outerShdw blurRad="50800" dist="50800" dir="2400000" algn="tl" rotWithShape="0">
                <a:prstClr val="black">
                  <a:alpha val="41000"/>
                </a:prstClr>
              </a:outerShdw>
            </a:effectLst>
          </p:spPr>
          <p:txBody>
            <a:bodyPr wrap="none" lIns="140400" tIns="70200" rIns="140400" bIns="70200" rtlCol="0" anchor="ctr" anchorCtr="0">
              <a:noAutofit/>
            </a:bodyPr>
            <a:lstStyle/>
            <a:p>
              <a:pPr algn="ctr">
                <a:buNone/>
              </a:pPr>
              <a:r>
                <a:rPr lang="en-IN" sz="5400" b="1" dirty="0"/>
                <a:t>2</a:t>
              </a:r>
            </a:p>
          </p:txBody>
        </p:sp>
        <p:sp>
          <p:nvSpPr>
            <p:cNvPr id="9" name="TextBox 8">
              <a:hlinkClick r:id="rId6" action="ppaction://hlinksldjump"/>
              <a:extLst>
                <a:ext uri="{FF2B5EF4-FFF2-40B4-BE49-F238E27FC236}">
                  <a16:creationId xmlns:a16="http://schemas.microsoft.com/office/drawing/2014/main" id="{1C8D6944-6537-D19D-C9B5-7952CB342E21}"/>
                </a:ext>
              </a:extLst>
            </p:cNvPr>
            <p:cNvSpPr txBox="1"/>
            <p:nvPr/>
          </p:nvSpPr>
          <p:spPr>
            <a:xfrm>
              <a:off x="2222446" y="4001795"/>
              <a:ext cx="3839892" cy="988293"/>
            </a:xfrm>
            <a:prstGeom prst="rect">
              <a:avLst/>
            </a:prstGeom>
            <a:noFill/>
            <a:effectLst>
              <a:outerShdw blurRad="50800" dist="50800" dir="2400000" algn="tl" rotWithShape="0">
                <a:prstClr val="black">
                  <a:alpha val="41000"/>
                </a:prstClr>
              </a:outerShdw>
            </a:effectLst>
          </p:spPr>
          <p:txBody>
            <a:bodyPr wrap="none" lIns="140400" tIns="70200" rIns="140400" bIns="70200" rtlCol="0" anchor="ctr" anchorCtr="0">
              <a:noAutofit/>
            </a:bodyPr>
            <a:lstStyle/>
            <a:p>
              <a:pPr algn="ctr">
                <a:buNone/>
              </a:pPr>
              <a:r>
                <a:rPr lang="en-IN" sz="24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Requirement Scoping &amp; Web Scraping</a:t>
              </a:r>
            </a:p>
          </p:txBody>
        </p:sp>
      </p:grp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16408262-0EFD-F5D2-7247-30DC645EB38A}"/>
              </a:ext>
            </a:extLst>
          </p:cNvPr>
          <p:cNvSpPr/>
          <p:nvPr/>
        </p:nvSpPr>
        <p:spPr>
          <a:xfrm>
            <a:off x="119439" y="4606344"/>
            <a:ext cx="5062161" cy="1074312"/>
          </a:xfrm>
          <a:prstGeom prst="roundRect">
            <a:avLst/>
          </a:prstGeom>
          <a:solidFill>
            <a:srgbClr val="01497C"/>
          </a:solidFill>
          <a:ln>
            <a:noFill/>
          </a:ln>
          <a:effectLst>
            <a:outerShdw blurRad="38100" dist="50800" dir="3000000" algn="ctr" rotWithShape="0">
              <a:srgbClr val="000000">
                <a:alpha val="45000"/>
              </a:srgbClr>
            </a:outerShdw>
          </a:effectLst>
        </p:spPr>
        <p:txBody>
          <a:bodyPr wrap="square" lIns="140400" tIns="140400" rIns="140400" bIns="140400" rtlCol="0" anchor="ctr" anchorCtr="0">
            <a:noAutofit/>
          </a:bodyPr>
          <a:lstStyle/>
          <a:p>
            <a:pPr algn="ctr" defTabSz="1404000"/>
            <a:r>
              <a:rPr lang="en-IN" sz="24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ALL-ROUNDERS - Selection Criteria</a:t>
            </a:r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A9524320-C323-18E5-97A9-42FF1208DC90}"/>
              </a:ext>
            </a:extLst>
          </p:cNvPr>
          <p:cNvSpPr/>
          <p:nvPr/>
        </p:nvSpPr>
        <p:spPr>
          <a:xfrm>
            <a:off x="5513804" y="4898620"/>
            <a:ext cx="713997" cy="489759"/>
          </a:xfrm>
          <a:prstGeom prst="rightArrow">
            <a:avLst/>
          </a:prstGeom>
          <a:solidFill>
            <a:srgbClr val="01497C"/>
          </a:solidFill>
          <a:ln>
            <a:noFill/>
          </a:ln>
          <a:effectLst>
            <a:outerShdw blurRad="38100" dist="50800" dir="3000000" algn="ctr" rotWithShape="0">
              <a:srgbClr val="000000">
                <a:alpha val="45000"/>
              </a:srgbClr>
            </a:outerShdw>
          </a:effectLst>
        </p:spPr>
        <p:txBody>
          <a:bodyPr wrap="square" lIns="140400" tIns="140400" rIns="140400" bIns="140400" rtlCol="0" anchor="ctr" anchorCtr="0">
            <a:noAutofit/>
          </a:bodyPr>
          <a:lstStyle/>
          <a:p>
            <a:pPr algn="ctr" defTabSz="1404000"/>
            <a:endParaRPr lang="en-IN" sz="24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02BF20-0CE7-1D87-48E7-A22ABDA6A8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93818" y="1436037"/>
            <a:ext cx="10707842" cy="7591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05085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3D876998-6857-4E84-A5BE-F9003C89A711}"/>
                  </a:ext>
                </a:extLst>
              </p14:cNvPr>
              <p14:cNvContentPartPr/>
              <p14:nvPr/>
            </p14:nvContentPartPr>
            <p14:xfrm>
              <a:off x="13277601" y="-2627433"/>
              <a:ext cx="540" cy="54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3D876998-6857-4E84-A5BE-F9003C89A71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264101" y="-2640933"/>
                <a:ext cx="27000" cy="27000"/>
              </a:xfrm>
              <a:prstGeom prst="rect">
                <a:avLst/>
              </a:prstGeom>
            </p:spPr>
          </p:pic>
        </mc:Fallback>
      </mc:AlternateContent>
      <p:sp>
        <p:nvSpPr>
          <p:cNvPr id="77" name="Arrow: Chevron 76">
            <a:hlinkClick r:id="rId5" action="ppaction://hlinksldjump"/>
            <a:extLst>
              <a:ext uri="{FF2B5EF4-FFF2-40B4-BE49-F238E27FC236}">
                <a16:creationId xmlns:a16="http://schemas.microsoft.com/office/drawing/2014/main" id="{39F67780-012E-442B-9A37-0BC77943D7CF}"/>
              </a:ext>
            </a:extLst>
          </p:cNvPr>
          <p:cNvSpPr/>
          <p:nvPr/>
        </p:nvSpPr>
        <p:spPr>
          <a:xfrm flipH="1">
            <a:off x="16856214" y="9078764"/>
            <a:ext cx="631686" cy="546512"/>
          </a:xfrm>
          <a:prstGeom prst="chevron">
            <a:avLst/>
          </a:prstGeom>
          <a:solidFill>
            <a:srgbClr val="01497C"/>
          </a:solidFill>
          <a:ln>
            <a:noFill/>
          </a:ln>
          <a:effectLst>
            <a:outerShdw blurRad="38100" dist="50800" dir="3000000" algn="ctr" rotWithShape="0">
              <a:srgbClr val="000000">
                <a:alpha val="45000"/>
              </a:srgbClr>
            </a:outerShdw>
          </a:effectLst>
        </p:spPr>
        <p:txBody>
          <a:bodyPr wrap="square" lIns="140400" tIns="140400" rIns="140400" bIns="140400" rtlCol="0" anchor="ctr" anchorCtr="0">
            <a:noAutofit/>
          </a:bodyPr>
          <a:lstStyle/>
          <a:p>
            <a:pPr defTabSz="1404000"/>
            <a:endParaRPr lang="en-IN" sz="2250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2C56FC58-48F7-401B-A3C9-09D4F30A2A53}"/>
              </a:ext>
            </a:extLst>
          </p:cNvPr>
          <p:cNvSpPr txBox="1"/>
          <p:nvPr/>
        </p:nvSpPr>
        <p:spPr>
          <a:xfrm>
            <a:off x="17487900" y="9078764"/>
            <a:ext cx="429381" cy="546512"/>
          </a:xfrm>
          <a:prstGeom prst="rect">
            <a:avLst/>
          </a:prstGeom>
          <a:noFill/>
        </p:spPr>
        <p:txBody>
          <a:bodyPr wrap="none" lIns="140400" tIns="70200" rIns="140400" bIns="70200" rtlCol="0" anchor="ctr" anchorCtr="0">
            <a:noAutofit/>
          </a:bodyPr>
          <a:lstStyle/>
          <a:p>
            <a:pPr algn="l">
              <a:buNone/>
            </a:pPr>
            <a:r>
              <a:rPr lang="en-IN" sz="2250" b="1" dirty="0"/>
              <a:t>2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F20770B-A7C8-198F-0729-0D7A09F67612}"/>
              </a:ext>
            </a:extLst>
          </p:cNvPr>
          <p:cNvGrpSpPr/>
          <p:nvPr/>
        </p:nvGrpSpPr>
        <p:grpSpPr>
          <a:xfrm>
            <a:off x="119439" y="63647"/>
            <a:ext cx="6603663" cy="1372391"/>
            <a:chOff x="161977" y="3796718"/>
            <a:chExt cx="6603663" cy="1372391"/>
          </a:xfrm>
        </p:grpSpPr>
        <p:sp>
          <p:nvSpPr>
            <p:cNvPr id="4" name="Right Triangle 3">
              <a:extLst>
                <a:ext uri="{FF2B5EF4-FFF2-40B4-BE49-F238E27FC236}">
                  <a16:creationId xmlns:a16="http://schemas.microsoft.com/office/drawing/2014/main" id="{48D14991-EC3B-5B25-E24E-26A110B69826}"/>
                </a:ext>
              </a:extLst>
            </p:cNvPr>
            <p:cNvSpPr/>
            <p:nvPr/>
          </p:nvSpPr>
          <p:spPr>
            <a:xfrm flipH="1">
              <a:off x="163221" y="3796718"/>
              <a:ext cx="545598" cy="221136"/>
            </a:xfrm>
            <a:prstGeom prst="rtTriangle">
              <a:avLst/>
            </a:prstGeom>
            <a:solidFill>
              <a:srgbClr val="01497C"/>
            </a:solidFill>
            <a:ln>
              <a:noFill/>
            </a:ln>
            <a:effectLst>
              <a:outerShdw blurRad="38100" dist="50800" dir="3000000" algn="ctr" rotWithShape="0">
                <a:srgbClr val="000000">
                  <a:alpha val="45000"/>
                </a:srgbClr>
              </a:outerShdw>
            </a:effectLst>
          </p:spPr>
          <p:txBody>
            <a:bodyPr wrap="square" lIns="140400" tIns="140400" rIns="140400" bIns="140400" rtlCol="0" anchor="ctr" anchorCtr="0">
              <a:noAutofit/>
            </a:bodyPr>
            <a:lstStyle/>
            <a:p>
              <a:pPr defTabSz="1404000"/>
              <a:endParaRPr lang="en-IN" sz="2250" dirty="0"/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52640204-4786-F0D3-93A2-F5010547EB01}"/>
                </a:ext>
              </a:extLst>
            </p:cNvPr>
            <p:cNvSpPr/>
            <p:nvPr/>
          </p:nvSpPr>
          <p:spPr>
            <a:xfrm>
              <a:off x="368746" y="3802791"/>
              <a:ext cx="6396894" cy="1366318"/>
            </a:xfrm>
            <a:prstGeom prst="roundRect">
              <a:avLst>
                <a:gd name="adj" fmla="val 11023"/>
              </a:avLst>
            </a:prstGeom>
            <a:solidFill>
              <a:schemeClr val="bg1"/>
            </a:solidFill>
            <a:ln>
              <a:noFill/>
            </a:ln>
            <a:effectLst>
              <a:outerShdw blurRad="38100" dist="50800" dir="3000000" algn="ctr" rotWithShape="0">
                <a:srgbClr val="000000">
                  <a:alpha val="45000"/>
                </a:srgbClr>
              </a:outerShdw>
            </a:effectLst>
          </p:spPr>
          <p:txBody>
            <a:bodyPr wrap="square" lIns="140400" tIns="140400" rIns="140400" bIns="140400" rtlCol="0" anchor="ctr" anchorCtr="0">
              <a:noAutofit/>
            </a:bodyPr>
            <a:lstStyle/>
            <a:p>
              <a:pPr defTabSz="1404000"/>
              <a:endParaRPr lang="en-IN" sz="2250" dirty="0"/>
            </a:p>
          </p:txBody>
        </p:sp>
        <p:sp>
          <p:nvSpPr>
            <p:cNvPr id="6" name="Rectangle: Top Corners Rounded 5">
              <a:extLst>
                <a:ext uri="{FF2B5EF4-FFF2-40B4-BE49-F238E27FC236}">
                  <a16:creationId xmlns:a16="http://schemas.microsoft.com/office/drawing/2014/main" id="{801FD406-1E64-839C-7D4C-DF578A9BAF7B}"/>
                </a:ext>
              </a:extLst>
            </p:cNvPr>
            <p:cNvSpPr/>
            <p:nvPr/>
          </p:nvSpPr>
          <p:spPr>
            <a:xfrm rot="5400000">
              <a:off x="397729" y="3783009"/>
              <a:ext cx="954363" cy="1425868"/>
            </a:xfrm>
            <a:prstGeom prst="round2SameRect">
              <a:avLst>
                <a:gd name="adj1" fmla="val 49166"/>
                <a:gd name="adj2" fmla="val 0"/>
              </a:avLst>
            </a:prstGeom>
            <a:solidFill>
              <a:srgbClr val="01497C"/>
            </a:solidFill>
            <a:ln>
              <a:noFill/>
            </a:ln>
            <a:effectLst>
              <a:outerShdw blurRad="38100" dist="50800" dir="3000000" algn="ctr" rotWithShape="0">
                <a:srgbClr val="000000">
                  <a:alpha val="45000"/>
                </a:srgbClr>
              </a:outerShdw>
            </a:effectLst>
          </p:spPr>
          <p:txBody>
            <a:bodyPr wrap="square" lIns="140400" tIns="140400" rIns="140400" bIns="140400" rtlCol="0" anchor="ctr" anchorCtr="0">
              <a:noAutofit/>
            </a:bodyPr>
            <a:lstStyle/>
            <a:p>
              <a:pPr defTabSz="1404000"/>
              <a:endParaRPr lang="en-IN" sz="2250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E7F7432C-68B9-80A4-B9CE-C5AE4C904237}"/>
                </a:ext>
              </a:extLst>
            </p:cNvPr>
            <p:cNvSpPr/>
            <p:nvPr/>
          </p:nvSpPr>
          <p:spPr>
            <a:xfrm>
              <a:off x="712392" y="4135943"/>
              <a:ext cx="720000" cy="72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38100" dist="50800" dir="3000000" algn="ctr" rotWithShape="0">
                <a:srgbClr val="000000">
                  <a:alpha val="45000"/>
                </a:srgbClr>
              </a:outerShdw>
            </a:effectLst>
          </p:spPr>
          <p:txBody>
            <a:bodyPr wrap="square" lIns="140400" tIns="140400" rIns="140400" bIns="140400" rtlCol="0" anchor="ctr" anchorCtr="0">
              <a:noAutofit/>
            </a:bodyPr>
            <a:lstStyle/>
            <a:p>
              <a:pPr defTabSz="1404000"/>
              <a:endParaRPr lang="en-IN" sz="2250" dirty="0"/>
            </a:p>
          </p:txBody>
        </p:sp>
        <p:sp>
          <p:nvSpPr>
            <p:cNvPr id="8" name="TextBox 7">
              <a:hlinkClick r:id="rId6" action="ppaction://hlinksldjump"/>
              <a:extLst>
                <a:ext uri="{FF2B5EF4-FFF2-40B4-BE49-F238E27FC236}">
                  <a16:creationId xmlns:a16="http://schemas.microsoft.com/office/drawing/2014/main" id="{CEFFEA56-2599-5853-C3F1-013621FBB177}"/>
                </a:ext>
              </a:extLst>
            </p:cNvPr>
            <p:cNvSpPr txBox="1"/>
            <p:nvPr/>
          </p:nvSpPr>
          <p:spPr>
            <a:xfrm>
              <a:off x="578245" y="3985931"/>
              <a:ext cx="988293" cy="988293"/>
            </a:xfrm>
            <a:prstGeom prst="rect">
              <a:avLst/>
            </a:prstGeom>
            <a:noFill/>
            <a:effectLst>
              <a:outerShdw blurRad="50800" dist="50800" dir="2400000" algn="tl" rotWithShape="0">
                <a:prstClr val="black">
                  <a:alpha val="41000"/>
                </a:prstClr>
              </a:outerShdw>
            </a:effectLst>
          </p:spPr>
          <p:txBody>
            <a:bodyPr wrap="none" lIns="140400" tIns="70200" rIns="140400" bIns="70200" rtlCol="0" anchor="ctr" anchorCtr="0">
              <a:noAutofit/>
            </a:bodyPr>
            <a:lstStyle/>
            <a:p>
              <a:pPr algn="ctr">
                <a:buNone/>
              </a:pPr>
              <a:r>
                <a:rPr lang="en-IN" sz="5400" b="1" dirty="0"/>
                <a:t>2</a:t>
              </a:r>
            </a:p>
          </p:txBody>
        </p:sp>
        <p:sp>
          <p:nvSpPr>
            <p:cNvPr id="9" name="TextBox 8">
              <a:hlinkClick r:id="rId6" action="ppaction://hlinksldjump"/>
              <a:extLst>
                <a:ext uri="{FF2B5EF4-FFF2-40B4-BE49-F238E27FC236}">
                  <a16:creationId xmlns:a16="http://schemas.microsoft.com/office/drawing/2014/main" id="{1C8D6944-6537-D19D-C9B5-7952CB342E21}"/>
                </a:ext>
              </a:extLst>
            </p:cNvPr>
            <p:cNvSpPr txBox="1"/>
            <p:nvPr/>
          </p:nvSpPr>
          <p:spPr>
            <a:xfrm>
              <a:off x="2222446" y="4001795"/>
              <a:ext cx="3839892" cy="988293"/>
            </a:xfrm>
            <a:prstGeom prst="rect">
              <a:avLst/>
            </a:prstGeom>
            <a:noFill/>
            <a:effectLst>
              <a:outerShdw blurRad="50800" dist="50800" dir="2400000" algn="tl" rotWithShape="0">
                <a:prstClr val="black">
                  <a:alpha val="41000"/>
                </a:prstClr>
              </a:outerShdw>
            </a:effectLst>
          </p:spPr>
          <p:txBody>
            <a:bodyPr wrap="none" lIns="140400" tIns="70200" rIns="140400" bIns="70200" rtlCol="0" anchor="ctr" anchorCtr="0">
              <a:noAutofit/>
            </a:bodyPr>
            <a:lstStyle/>
            <a:p>
              <a:pPr algn="ctr">
                <a:buNone/>
              </a:pPr>
              <a:r>
                <a:rPr lang="en-IN" sz="24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Requirement Scoping &amp; Web Scraping</a:t>
              </a:r>
            </a:p>
          </p:txBody>
        </p:sp>
      </p:grp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16408262-0EFD-F5D2-7247-30DC645EB38A}"/>
              </a:ext>
            </a:extLst>
          </p:cNvPr>
          <p:cNvSpPr/>
          <p:nvPr/>
        </p:nvSpPr>
        <p:spPr>
          <a:xfrm>
            <a:off x="119439" y="4606344"/>
            <a:ext cx="5062161" cy="1074312"/>
          </a:xfrm>
          <a:prstGeom prst="roundRect">
            <a:avLst/>
          </a:prstGeom>
          <a:solidFill>
            <a:srgbClr val="01497C"/>
          </a:solidFill>
          <a:ln>
            <a:noFill/>
          </a:ln>
          <a:effectLst>
            <a:outerShdw blurRad="38100" dist="50800" dir="3000000" algn="ctr" rotWithShape="0">
              <a:srgbClr val="000000">
                <a:alpha val="45000"/>
              </a:srgbClr>
            </a:outerShdw>
          </a:effectLst>
        </p:spPr>
        <p:txBody>
          <a:bodyPr wrap="square" lIns="140400" tIns="140400" rIns="140400" bIns="140400" rtlCol="0" anchor="ctr" anchorCtr="0">
            <a:noAutofit/>
          </a:bodyPr>
          <a:lstStyle/>
          <a:p>
            <a:pPr algn="ctr" defTabSz="1404000"/>
            <a:r>
              <a:rPr lang="en-IN" sz="24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FAST BOWLERS - Selection Criteria</a:t>
            </a:r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A9524320-C323-18E5-97A9-42FF1208DC90}"/>
              </a:ext>
            </a:extLst>
          </p:cNvPr>
          <p:cNvSpPr/>
          <p:nvPr/>
        </p:nvSpPr>
        <p:spPr>
          <a:xfrm>
            <a:off x="5513804" y="4898620"/>
            <a:ext cx="713997" cy="489759"/>
          </a:xfrm>
          <a:prstGeom prst="rightArrow">
            <a:avLst/>
          </a:prstGeom>
          <a:solidFill>
            <a:srgbClr val="01497C"/>
          </a:solidFill>
          <a:ln>
            <a:noFill/>
          </a:ln>
          <a:effectLst>
            <a:outerShdw blurRad="38100" dist="50800" dir="3000000" algn="ctr" rotWithShape="0">
              <a:srgbClr val="000000">
                <a:alpha val="45000"/>
              </a:srgbClr>
            </a:outerShdw>
          </a:effectLst>
        </p:spPr>
        <p:txBody>
          <a:bodyPr wrap="square" lIns="140400" tIns="140400" rIns="140400" bIns="140400" rtlCol="0" anchor="ctr" anchorCtr="0">
            <a:noAutofit/>
          </a:bodyPr>
          <a:lstStyle/>
          <a:p>
            <a:pPr algn="ctr" defTabSz="1404000"/>
            <a:endParaRPr lang="en-IN" sz="24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18163E8-13B7-4113-C9D7-47CEFDE661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00800" y="1638300"/>
            <a:ext cx="11353800" cy="7313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7199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04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2D83FE0F-3210-B1F1-CCD8-78584051F295}"/>
              </a:ext>
            </a:extLst>
          </p:cNvPr>
          <p:cNvSpPr/>
          <p:nvPr/>
        </p:nvSpPr>
        <p:spPr>
          <a:xfrm>
            <a:off x="16626020" y="0"/>
            <a:ext cx="1696587" cy="10287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101600" dist="38100" algn="l" rotWithShape="0">
              <a:prstClr val="black">
                <a:alpha val="30000"/>
              </a:prstClr>
            </a:outerShdw>
          </a:effectLst>
        </p:spPr>
        <p:txBody>
          <a:bodyPr wrap="square" lIns="93600" tIns="93600" rIns="93600" bIns="93600" rtlCol="0" anchor="ctr" anchorCtr="0">
            <a:noAutofit/>
          </a:bodyPr>
          <a:lstStyle/>
          <a:p>
            <a:pPr algn="l" defTabSz="936000"/>
            <a:endParaRPr lang="en-IN" sz="15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13E7D16-CB78-E4C4-CB0E-D39F712ADA3F}"/>
              </a:ext>
            </a:extLst>
          </p:cNvPr>
          <p:cNvSpPr txBox="1"/>
          <p:nvPr/>
        </p:nvSpPr>
        <p:spPr>
          <a:xfrm>
            <a:off x="15586885" y="419100"/>
            <a:ext cx="3767914" cy="1981200"/>
          </a:xfrm>
          <a:prstGeom prst="rect">
            <a:avLst/>
          </a:prstGeom>
          <a:noFill/>
        </p:spPr>
        <p:txBody>
          <a:bodyPr wrap="square" lIns="93600" tIns="46800" rIns="93600" bIns="46800" rtlCol="0" anchor="ctr" anchorCtr="0">
            <a:noAutofit/>
          </a:bodyPr>
          <a:lstStyle/>
          <a:p>
            <a:pPr algn="ctr">
              <a:buNone/>
            </a:pPr>
            <a:r>
              <a:rPr lang="en-IN" sz="7200" dirty="0">
                <a:solidFill>
                  <a:schemeClr val="bg1"/>
                </a:solidFill>
                <a:latin typeface="Montserrat ExtraBold" panose="020F0502020204030204" pitchFamily="2" charset="0"/>
              </a:rPr>
              <a:t>11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1B48852-86DB-B474-54C5-50D3A6341437}"/>
              </a:ext>
            </a:extLst>
          </p:cNvPr>
          <p:cNvSpPr/>
          <p:nvPr/>
        </p:nvSpPr>
        <p:spPr>
          <a:xfrm>
            <a:off x="14948285" y="0"/>
            <a:ext cx="1696587" cy="10287000"/>
          </a:xfrm>
          <a:prstGeom prst="rect">
            <a:avLst/>
          </a:prstGeom>
          <a:solidFill>
            <a:srgbClr val="A9D6E5"/>
          </a:solidFill>
          <a:ln>
            <a:noFill/>
          </a:ln>
          <a:effectLst>
            <a:outerShdw blurRad="101600" dist="38100" algn="l" rotWithShape="0">
              <a:prstClr val="black">
                <a:alpha val="30000"/>
              </a:prstClr>
            </a:outerShdw>
          </a:effectLst>
        </p:spPr>
        <p:txBody>
          <a:bodyPr wrap="square" lIns="93600" tIns="93600" rIns="93600" bIns="93600" rtlCol="0" anchor="ctr" anchorCtr="0">
            <a:noAutofit/>
          </a:bodyPr>
          <a:lstStyle/>
          <a:p>
            <a:pPr algn="l" defTabSz="936000"/>
            <a:endParaRPr lang="en-IN" sz="15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2BEC484-46D7-F794-E143-118BBFD2469D}"/>
              </a:ext>
            </a:extLst>
          </p:cNvPr>
          <p:cNvSpPr txBox="1"/>
          <p:nvPr/>
        </p:nvSpPr>
        <p:spPr>
          <a:xfrm>
            <a:off x="13949159" y="419100"/>
            <a:ext cx="3767914" cy="1981200"/>
          </a:xfrm>
          <a:prstGeom prst="rect">
            <a:avLst/>
          </a:prstGeom>
          <a:noFill/>
        </p:spPr>
        <p:txBody>
          <a:bodyPr wrap="square" lIns="93600" tIns="46800" rIns="93600" bIns="46800" rtlCol="0" anchor="ctr" anchorCtr="0">
            <a:noAutofit/>
          </a:bodyPr>
          <a:lstStyle/>
          <a:p>
            <a:pPr algn="ctr">
              <a:buNone/>
            </a:pPr>
            <a:r>
              <a:rPr lang="en-IN" sz="7200" dirty="0">
                <a:solidFill>
                  <a:schemeClr val="bg1"/>
                </a:solidFill>
                <a:latin typeface="Montserrat ExtraBold" panose="020F0502020204030204" pitchFamily="2" charset="0"/>
              </a:rPr>
              <a:t>10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B039420-2452-9345-220A-D3FD066C49B0}"/>
              </a:ext>
            </a:extLst>
          </p:cNvPr>
          <p:cNvSpPr/>
          <p:nvPr/>
        </p:nvSpPr>
        <p:spPr>
          <a:xfrm>
            <a:off x="13251698" y="0"/>
            <a:ext cx="1696587" cy="10287000"/>
          </a:xfrm>
          <a:prstGeom prst="rect">
            <a:avLst/>
          </a:prstGeom>
          <a:solidFill>
            <a:srgbClr val="89C2D9"/>
          </a:solidFill>
          <a:ln>
            <a:noFill/>
          </a:ln>
          <a:effectLst>
            <a:outerShdw blurRad="101600" dist="38100" algn="l" rotWithShape="0">
              <a:prstClr val="black">
                <a:alpha val="30000"/>
              </a:prstClr>
            </a:outerShdw>
          </a:effectLst>
        </p:spPr>
        <p:txBody>
          <a:bodyPr wrap="square" lIns="93600" tIns="93600" rIns="93600" bIns="93600" rtlCol="0" anchor="ctr" anchorCtr="0">
            <a:noAutofit/>
          </a:bodyPr>
          <a:lstStyle/>
          <a:p>
            <a:pPr algn="l" defTabSz="936000"/>
            <a:endParaRPr lang="en-IN" sz="15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C75C49F-F596-8E70-DB09-6AB320FEFB39}"/>
              </a:ext>
            </a:extLst>
          </p:cNvPr>
          <p:cNvSpPr txBox="1"/>
          <p:nvPr/>
        </p:nvSpPr>
        <p:spPr>
          <a:xfrm>
            <a:off x="12214007" y="419100"/>
            <a:ext cx="3767914" cy="1981200"/>
          </a:xfrm>
          <a:prstGeom prst="rect">
            <a:avLst/>
          </a:prstGeom>
          <a:noFill/>
        </p:spPr>
        <p:txBody>
          <a:bodyPr wrap="square" lIns="93600" tIns="46800" rIns="93600" bIns="46800" rtlCol="0" anchor="ctr" anchorCtr="0">
            <a:noAutofit/>
          </a:bodyPr>
          <a:lstStyle/>
          <a:p>
            <a:pPr algn="ctr">
              <a:buNone/>
            </a:pPr>
            <a:r>
              <a:rPr lang="en-IN" sz="7200" dirty="0">
                <a:solidFill>
                  <a:schemeClr val="bg1"/>
                </a:solidFill>
                <a:latin typeface="Montserrat ExtraBold" panose="020F0502020204030204" pitchFamily="2" charset="0"/>
              </a:rPr>
              <a:t>09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01C9BA5-EC67-A734-8541-03F13D83D728}"/>
              </a:ext>
            </a:extLst>
          </p:cNvPr>
          <p:cNvSpPr/>
          <p:nvPr/>
        </p:nvSpPr>
        <p:spPr>
          <a:xfrm>
            <a:off x="11555111" y="0"/>
            <a:ext cx="1696587" cy="10287000"/>
          </a:xfrm>
          <a:prstGeom prst="rect">
            <a:avLst/>
          </a:prstGeom>
          <a:solidFill>
            <a:srgbClr val="61A5C2"/>
          </a:solidFill>
          <a:ln>
            <a:noFill/>
          </a:ln>
          <a:effectLst>
            <a:outerShdw blurRad="101600" dist="38100" algn="l" rotWithShape="0">
              <a:prstClr val="black">
                <a:alpha val="30000"/>
              </a:prstClr>
            </a:outerShdw>
          </a:effectLst>
        </p:spPr>
        <p:txBody>
          <a:bodyPr wrap="square" lIns="93600" tIns="93600" rIns="93600" bIns="93600" rtlCol="0" anchor="ctr" anchorCtr="0">
            <a:noAutofit/>
          </a:bodyPr>
          <a:lstStyle/>
          <a:p>
            <a:pPr algn="l" defTabSz="936000"/>
            <a:endParaRPr lang="en-IN" sz="15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3D1023C-7B5F-67B1-11DA-0E532787BEFE}"/>
              </a:ext>
            </a:extLst>
          </p:cNvPr>
          <p:cNvSpPr txBox="1"/>
          <p:nvPr/>
        </p:nvSpPr>
        <p:spPr>
          <a:xfrm>
            <a:off x="10519447" y="419100"/>
            <a:ext cx="3767914" cy="1981200"/>
          </a:xfrm>
          <a:prstGeom prst="rect">
            <a:avLst/>
          </a:prstGeom>
          <a:noFill/>
        </p:spPr>
        <p:txBody>
          <a:bodyPr wrap="square" lIns="93600" tIns="46800" rIns="93600" bIns="46800" rtlCol="0" anchor="ctr" anchorCtr="0">
            <a:noAutofit/>
          </a:bodyPr>
          <a:lstStyle/>
          <a:p>
            <a:pPr algn="ctr">
              <a:buNone/>
            </a:pPr>
            <a:r>
              <a:rPr lang="en-IN" sz="7200" dirty="0">
                <a:solidFill>
                  <a:schemeClr val="bg1"/>
                </a:solidFill>
                <a:latin typeface="Montserrat ExtraBold" panose="020F0502020204030204" pitchFamily="2" charset="0"/>
              </a:rPr>
              <a:t>08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A38EABD-39DC-5DF1-D898-A559406A5A8F}"/>
              </a:ext>
            </a:extLst>
          </p:cNvPr>
          <p:cNvSpPr/>
          <p:nvPr/>
        </p:nvSpPr>
        <p:spPr>
          <a:xfrm>
            <a:off x="9896228" y="0"/>
            <a:ext cx="1696587" cy="10287000"/>
          </a:xfrm>
          <a:prstGeom prst="rect">
            <a:avLst/>
          </a:prstGeom>
          <a:solidFill>
            <a:srgbClr val="468FAF"/>
          </a:solidFill>
          <a:ln>
            <a:noFill/>
          </a:ln>
          <a:effectLst>
            <a:outerShdw blurRad="101600" dist="38100" algn="l" rotWithShape="0">
              <a:prstClr val="black">
                <a:alpha val="30000"/>
              </a:prstClr>
            </a:outerShdw>
          </a:effectLst>
        </p:spPr>
        <p:txBody>
          <a:bodyPr wrap="square" lIns="93600" tIns="93600" rIns="93600" bIns="93600" rtlCol="0" anchor="ctr" anchorCtr="0">
            <a:noAutofit/>
          </a:bodyPr>
          <a:lstStyle/>
          <a:p>
            <a:pPr algn="l" defTabSz="936000"/>
            <a:endParaRPr lang="en-IN" sz="15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24247BB-0D98-E404-7626-CEFB7D1F56E6}"/>
              </a:ext>
            </a:extLst>
          </p:cNvPr>
          <p:cNvSpPr txBox="1"/>
          <p:nvPr/>
        </p:nvSpPr>
        <p:spPr>
          <a:xfrm>
            <a:off x="8860564" y="419100"/>
            <a:ext cx="3767914" cy="1981200"/>
          </a:xfrm>
          <a:prstGeom prst="rect">
            <a:avLst/>
          </a:prstGeom>
          <a:noFill/>
        </p:spPr>
        <p:txBody>
          <a:bodyPr wrap="square" lIns="93600" tIns="46800" rIns="93600" bIns="46800" rtlCol="0" anchor="ctr" anchorCtr="0">
            <a:noAutofit/>
          </a:bodyPr>
          <a:lstStyle/>
          <a:p>
            <a:pPr algn="ctr">
              <a:buNone/>
            </a:pPr>
            <a:r>
              <a:rPr lang="en-IN" sz="7200" dirty="0">
                <a:solidFill>
                  <a:schemeClr val="bg1"/>
                </a:solidFill>
                <a:latin typeface="Montserrat ExtraBold" panose="020F0502020204030204" pitchFamily="2" charset="0"/>
              </a:rPr>
              <a:t>07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4074118-42E0-77FB-9A6D-7A64734705C4}"/>
              </a:ext>
            </a:extLst>
          </p:cNvPr>
          <p:cNvSpPr/>
          <p:nvPr/>
        </p:nvSpPr>
        <p:spPr>
          <a:xfrm>
            <a:off x="8237343" y="0"/>
            <a:ext cx="1696587" cy="10287000"/>
          </a:xfrm>
          <a:prstGeom prst="rect">
            <a:avLst/>
          </a:prstGeom>
          <a:solidFill>
            <a:srgbClr val="2C7DA0"/>
          </a:solidFill>
          <a:ln>
            <a:noFill/>
          </a:ln>
          <a:effectLst>
            <a:outerShdw blurRad="101600" dist="38100" algn="l" rotWithShape="0">
              <a:prstClr val="black">
                <a:alpha val="30000"/>
              </a:prstClr>
            </a:outerShdw>
          </a:effectLst>
        </p:spPr>
        <p:txBody>
          <a:bodyPr wrap="square" lIns="93600" tIns="93600" rIns="93600" bIns="93600" rtlCol="0" anchor="ctr" anchorCtr="0">
            <a:noAutofit/>
          </a:bodyPr>
          <a:lstStyle/>
          <a:p>
            <a:pPr algn="l" defTabSz="936000"/>
            <a:endParaRPr lang="en-IN" sz="15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19017C1-38FD-3DF5-4BC7-18478B13C39E}"/>
              </a:ext>
            </a:extLst>
          </p:cNvPr>
          <p:cNvSpPr txBox="1"/>
          <p:nvPr/>
        </p:nvSpPr>
        <p:spPr>
          <a:xfrm>
            <a:off x="7229956" y="419100"/>
            <a:ext cx="3767914" cy="1981200"/>
          </a:xfrm>
          <a:prstGeom prst="rect">
            <a:avLst/>
          </a:prstGeom>
          <a:noFill/>
        </p:spPr>
        <p:txBody>
          <a:bodyPr wrap="square" lIns="93600" tIns="46800" rIns="93600" bIns="46800" rtlCol="0" anchor="ctr" anchorCtr="0">
            <a:noAutofit/>
          </a:bodyPr>
          <a:lstStyle/>
          <a:p>
            <a:pPr algn="ctr">
              <a:buNone/>
            </a:pPr>
            <a:r>
              <a:rPr lang="en-IN" sz="7200" dirty="0">
                <a:solidFill>
                  <a:schemeClr val="bg1"/>
                </a:solidFill>
                <a:latin typeface="Montserrat ExtraBold" panose="020F0502020204030204" pitchFamily="2" charset="0"/>
              </a:rPr>
              <a:t>06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B968344-B28E-CF0A-F7B7-51FD2FA66A57}"/>
              </a:ext>
            </a:extLst>
          </p:cNvPr>
          <p:cNvSpPr/>
          <p:nvPr/>
        </p:nvSpPr>
        <p:spPr>
          <a:xfrm>
            <a:off x="6554305" y="0"/>
            <a:ext cx="1696587" cy="10287000"/>
          </a:xfrm>
          <a:prstGeom prst="rect">
            <a:avLst/>
          </a:prstGeom>
          <a:solidFill>
            <a:srgbClr val="2A6F97"/>
          </a:solidFill>
          <a:ln>
            <a:noFill/>
          </a:ln>
          <a:effectLst>
            <a:outerShdw blurRad="101600" dist="38100" algn="l" rotWithShape="0">
              <a:prstClr val="black">
                <a:alpha val="30000"/>
              </a:prstClr>
            </a:outerShdw>
          </a:effectLst>
        </p:spPr>
        <p:txBody>
          <a:bodyPr wrap="square" lIns="93600" tIns="93600" rIns="93600" bIns="93600" rtlCol="0" anchor="ctr" anchorCtr="0">
            <a:noAutofit/>
          </a:bodyPr>
          <a:lstStyle/>
          <a:p>
            <a:pPr algn="l" defTabSz="936000"/>
            <a:endParaRPr lang="en-IN" sz="15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AFB384E-08ED-1B5E-EDDF-B2B77A95D7CD}"/>
              </a:ext>
            </a:extLst>
          </p:cNvPr>
          <p:cNvSpPr txBox="1"/>
          <p:nvPr/>
        </p:nvSpPr>
        <p:spPr>
          <a:xfrm>
            <a:off x="5480939" y="419100"/>
            <a:ext cx="3767914" cy="1981200"/>
          </a:xfrm>
          <a:prstGeom prst="rect">
            <a:avLst/>
          </a:prstGeom>
          <a:noFill/>
        </p:spPr>
        <p:txBody>
          <a:bodyPr wrap="square" lIns="93600" tIns="46800" rIns="93600" bIns="46800" rtlCol="0" anchor="ctr" anchorCtr="0">
            <a:noAutofit/>
          </a:bodyPr>
          <a:lstStyle/>
          <a:p>
            <a:pPr algn="ctr">
              <a:buNone/>
            </a:pPr>
            <a:r>
              <a:rPr lang="en-IN" sz="7200" dirty="0">
                <a:solidFill>
                  <a:schemeClr val="bg1"/>
                </a:solidFill>
                <a:latin typeface="Montserrat ExtraBold" panose="020F0502020204030204" pitchFamily="2" charset="0"/>
              </a:rPr>
              <a:t>05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8182EC6-8EB6-03F3-04B0-DCEEDBB4EFDF}"/>
              </a:ext>
            </a:extLst>
          </p:cNvPr>
          <p:cNvSpPr/>
          <p:nvPr/>
        </p:nvSpPr>
        <p:spPr>
          <a:xfrm>
            <a:off x="4881872" y="0"/>
            <a:ext cx="1696587" cy="10287000"/>
          </a:xfrm>
          <a:prstGeom prst="rect">
            <a:avLst/>
          </a:prstGeom>
          <a:solidFill>
            <a:srgbClr val="014F86"/>
          </a:solidFill>
          <a:ln>
            <a:noFill/>
          </a:ln>
          <a:effectLst>
            <a:outerShdw blurRad="101600" dist="38100" algn="l" rotWithShape="0">
              <a:prstClr val="black">
                <a:alpha val="30000"/>
              </a:prstClr>
            </a:outerShdw>
          </a:effectLst>
        </p:spPr>
        <p:txBody>
          <a:bodyPr wrap="square" lIns="93600" tIns="93600" rIns="93600" bIns="93600" rtlCol="0" anchor="ctr" anchorCtr="0">
            <a:noAutofit/>
          </a:bodyPr>
          <a:lstStyle/>
          <a:p>
            <a:pPr algn="l" defTabSz="936000"/>
            <a:endParaRPr lang="en-IN" sz="15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9E8C9AE-D4E6-2007-42AF-80211E64156F}"/>
              </a:ext>
            </a:extLst>
          </p:cNvPr>
          <p:cNvSpPr txBox="1"/>
          <p:nvPr/>
        </p:nvSpPr>
        <p:spPr>
          <a:xfrm>
            <a:off x="3846208" y="419100"/>
            <a:ext cx="3767914" cy="1981200"/>
          </a:xfrm>
          <a:prstGeom prst="rect">
            <a:avLst/>
          </a:prstGeom>
          <a:noFill/>
        </p:spPr>
        <p:txBody>
          <a:bodyPr wrap="square" lIns="93600" tIns="46800" rIns="93600" bIns="46800" rtlCol="0" anchor="ctr" anchorCtr="0">
            <a:noAutofit/>
          </a:bodyPr>
          <a:lstStyle/>
          <a:p>
            <a:pPr algn="ctr">
              <a:buNone/>
            </a:pPr>
            <a:r>
              <a:rPr lang="en-IN" sz="7200" dirty="0">
                <a:solidFill>
                  <a:schemeClr val="bg1"/>
                </a:solidFill>
                <a:latin typeface="Montserrat ExtraBold" panose="020F0502020204030204" pitchFamily="2" charset="0"/>
              </a:rPr>
              <a:t>04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81E312A-6B7D-8BF6-8F9E-A4F267294676}"/>
              </a:ext>
            </a:extLst>
          </p:cNvPr>
          <p:cNvSpPr/>
          <p:nvPr/>
        </p:nvSpPr>
        <p:spPr>
          <a:xfrm>
            <a:off x="3222988" y="0"/>
            <a:ext cx="1696587" cy="10287000"/>
          </a:xfrm>
          <a:prstGeom prst="rect">
            <a:avLst/>
          </a:prstGeom>
          <a:solidFill>
            <a:srgbClr val="01497C"/>
          </a:solidFill>
          <a:ln>
            <a:noFill/>
          </a:ln>
          <a:effectLst>
            <a:outerShdw blurRad="101600" dist="38100" algn="l" rotWithShape="0">
              <a:prstClr val="black">
                <a:alpha val="30000"/>
              </a:prstClr>
            </a:outerShdw>
          </a:effectLst>
        </p:spPr>
        <p:txBody>
          <a:bodyPr wrap="square" lIns="93600" tIns="93600" rIns="93600" bIns="93600" rtlCol="0" anchor="ctr" anchorCtr="0">
            <a:noAutofit/>
          </a:bodyPr>
          <a:lstStyle/>
          <a:p>
            <a:pPr algn="l" defTabSz="936000"/>
            <a:endParaRPr lang="en-IN" sz="15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737B57E-FA42-8B88-D9DA-79BAA776FCC8}"/>
              </a:ext>
            </a:extLst>
          </p:cNvPr>
          <p:cNvSpPr txBox="1"/>
          <p:nvPr/>
        </p:nvSpPr>
        <p:spPr>
          <a:xfrm>
            <a:off x="2187324" y="419100"/>
            <a:ext cx="3767914" cy="1981200"/>
          </a:xfrm>
          <a:prstGeom prst="rect">
            <a:avLst/>
          </a:prstGeom>
          <a:noFill/>
        </p:spPr>
        <p:txBody>
          <a:bodyPr wrap="square" lIns="93600" tIns="46800" rIns="93600" bIns="46800" rtlCol="0" anchor="ctr" anchorCtr="0">
            <a:noAutofit/>
          </a:bodyPr>
          <a:lstStyle/>
          <a:p>
            <a:pPr algn="ctr">
              <a:buNone/>
            </a:pPr>
            <a:r>
              <a:rPr lang="en-IN" sz="7200" dirty="0">
                <a:solidFill>
                  <a:schemeClr val="bg1"/>
                </a:solidFill>
                <a:latin typeface="Montserrat ExtraBold" panose="020F0502020204030204" pitchFamily="2" charset="0"/>
              </a:rPr>
              <a:t>03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D4E8C42-4F3E-4817-A586-E2621FC0C53B}"/>
              </a:ext>
            </a:extLst>
          </p:cNvPr>
          <p:cNvSpPr/>
          <p:nvPr/>
        </p:nvSpPr>
        <p:spPr>
          <a:xfrm>
            <a:off x="1564103" y="0"/>
            <a:ext cx="1696587" cy="10287000"/>
          </a:xfrm>
          <a:prstGeom prst="rect">
            <a:avLst/>
          </a:prstGeom>
          <a:solidFill>
            <a:srgbClr val="013A63"/>
          </a:solidFill>
          <a:ln>
            <a:noFill/>
          </a:ln>
          <a:effectLst>
            <a:outerShdw blurRad="101600" dist="38100" algn="l" rotWithShape="0">
              <a:prstClr val="black">
                <a:alpha val="30000"/>
              </a:prstClr>
            </a:outerShdw>
          </a:effectLst>
        </p:spPr>
        <p:txBody>
          <a:bodyPr wrap="square" lIns="93600" tIns="93600" rIns="93600" bIns="93600" rtlCol="0" anchor="ctr" anchorCtr="0">
            <a:noAutofit/>
          </a:bodyPr>
          <a:lstStyle/>
          <a:p>
            <a:pPr algn="l" defTabSz="936000"/>
            <a:endParaRPr lang="en-IN" sz="15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80EFE83-585E-FEED-9D0F-D883E373A53F}"/>
              </a:ext>
            </a:extLst>
          </p:cNvPr>
          <p:cNvSpPr txBox="1"/>
          <p:nvPr/>
        </p:nvSpPr>
        <p:spPr>
          <a:xfrm>
            <a:off x="528439" y="419100"/>
            <a:ext cx="3767914" cy="1981200"/>
          </a:xfrm>
          <a:prstGeom prst="rect">
            <a:avLst/>
          </a:prstGeom>
          <a:noFill/>
        </p:spPr>
        <p:txBody>
          <a:bodyPr wrap="square" lIns="93600" tIns="46800" rIns="93600" bIns="46800" rtlCol="0" anchor="ctr" anchorCtr="0">
            <a:noAutofit/>
          </a:bodyPr>
          <a:lstStyle/>
          <a:p>
            <a:pPr algn="ctr">
              <a:buNone/>
            </a:pPr>
            <a:r>
              <a:rPr lang="en-IN" sz="7200" dirty="0">
                <a:solidFill>
                  <a:schemeClr val="bg1"/>
                </a:solidFill>
                <a:latin typeface="Montserrat ExtraBold" panose="020F0502020204030204" pitchFamily="2" charset="0"/>
              </a:rPr>
              <a:t>02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2C9437CE-D142-9118-EEC3-805004FEBDC0}"/>
              </a:ext>
            </a:extLst>
          </p:cNvPr>
          <p:cNvGrpSpPr/>
          <p:nvPr/>
        </p:nvGrpSpPr>
        <p:grpSpPr>
          <a:xfrm>
            <a:off x="-79988" y="0"/>
            <a:ext cx="1696586" cy="10287000"/>
            <a:chOff x="-86684" y="0"/>
            <a:chExt cx="3733800" cy="102870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8595073-2457-E4F9-D33D-FC98334AB037}"/>
                </a:ext>
              </a:extLst>
            </p:cNvPr>
            <p:cNvSpPr/>
            <p:nvPr/>
          </p:nvSpPr>
          <p:spPr>
            <a:xfrm>
              <a:off x="-1" y="0"/>
              <a:ext cx="3569943" cy="10287000"/>
            </a:xfrm>
            <a:prstGeom prst="rect">
              <a:avLst/>
            </a:prstGeom>
            <a:solidFill>
              <a:srgbClr val="012A4A"/>
            </a:solidFill>
            <a:ln>
              <a:noFill/>
            </a:ln>
            <a:effectLst>
              <a:outerShdw blurRad="101600" dist="38100" algn="l" rotWithShape="0">
                <a:prstClr val="black">
                  <a:alpha val="30000"/>
                </a:prstClr>
              </a:outerShdw>
            </a:effectLst>
          </p:spPr>
          <p:txBody>
            <a:bodyPr wrap="square" lIns="93600" tIns="93600" rIns="93600" bIns="93600" rtlCol="0" anchor="ctr" anchorCtr="0">
              <a:noAutofit/>
            </a:bodyPr>
            <a:lstStyle/>
            <a:p>
              <a:pPr algn="l" defTabSz="936000"/>
              <a:endParaRPr lang="en-IN" sz="1500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E88377E-0EA3-7982-2D64-245C2E28458D}"/>
                </a:ext>
              </a:extLst>
            </p:cNvPr>
            <p:cNvSpPr txBox="1"/>
            <p:nvPr/>
          </p:nvSpPr>
          <p:spPr>
            <a:xfrm>
              <a:off x="-86684" y="419100"/>
              <a:ext cx="3733800" cy="1981200"/>
            </a:xfrm>
            <a:prstGeom prst="rect">
              <a:avLst/>
            </a:prstGeom>
            <a:noFill/>
          </p:spPr>
          <p:txBody>
            <a:bodyPr wrap="square" lIns="93600" tIns="46800" rIns="93600" bIns="46800" rtlCol="0" anchor="ctr" anchorCtr="0">
              <a:noAutofit/>
            </a:bodyPr>
            <a:lstStyle/>
            <a:p>
              <a:pPr algn="ctr">
                <a:buNone/>
              </a:pPr>
              <a:r>
                <a:rPr lang="en-IN" sz="7200" dirty="0">
                  <a:solidFill>
                    <a:schemeClr val="bg1"/>
                  </a:solidFill>
                  <a:latin typeface="Montserrat ExtraBold" panose="020F0502020204030204" pitchFamily="2" charset="0"/>
                </a:rPr>
                <a:t>01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31DCD8B-3F8A-E9F2-D299-B0D4B6568FBC}"/>
              </a:ext>
            </a:extLst>
          </p:cNvPr>
          <p:cNvSpPr txBox="1"/>
          <p:nvPr/>
        </p:nvSpPr>
        <p:spPr>
          <a:xfrm>
            <a:off x="-15544800" y="2819400"/>
            <a:ext cx="15611680" cy="2895600"/>
          </a:xfrm>
          <a:prstGeom prst="rect">
            <a:avLst/>
          </a:prstGeom>
          <a:noFill/>
        </p:spPr>
        <p:txBody>
          <a:bodyPr wrap="square" lIns="93600" tIns="46800" rIns="93600" bIns="46800" rtlCol="0" anchor="ctr" anchorCtr="0">
            <a:noAutofit/>
          </a:bodyPr>
          <a:lstStyle/>
          <a:p>
            <a:pPr algn="ctr">
              <a:buNone/>
            </a:pPr>
            <a:r>
              <a:rPr lang="en-IN" sz="12500" dirty="0">
                <a:solidFill>
                  <a:schemeClr val="accent1"/>
                </a:solidFill>
                <a:latin typeface="Montserrat ExtraBold" panose="00000900000000000000" pitchFamily="2" charset="0"/>
              </a:rPr>
              <a:t>T20 CRICKET 2022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8D8596-21F4-966F-91D8-67DE291A6581}"/>
              </a:ext>
            </a:extLst>
          </p:cNvPr>
          <p:cNvSpPr txBox="1"/>
          <p:nvPr/>
        </p:nvSpPr>
        <p:spPr>
          <a:xfrm>
            <a:off x="-13504854" y="3848100"/>
            <a:ext cx="11673840" cy="2895600"/>
          </a:xfrm>
          <a:prstGeom prst="rect">
            <a:avLst/>
          </a:prstGeom>
          <a:noFill/>
        </p:spPr>
        <p:txBody>
          <a:bodyPr wrap="square" lIns="93600" tIns="46800" rIns="93600" bIns="46800" rtlCol="0" anchor="ctr" anchorCtr="0">
            <a:noAutofit/>
          </a:bodyPr>
          <a:lstStyle/>
          <a:p>
            <a:pPr algn="ctr">
              <a:buNone/>
            </a:pPr>
            <a:r>
              <a:rPr lang="en-IN" sz="8000" dirty="0">
                <a:solidFill>
                  <a:schemeClr val="accent2"/>
                </a:solidFill>
                <a:effectLst>
                  <a:outerShdw blurRad="152400" dist="76200" dir="16200000" rotWithShape="0">
                    <a:prstClr val="black">
                      <a:alpha val="70000"/>
                    </a:prstClr>
                  </a:outerShdw>
                </a:effectLst>
                <a:latin typeface="Forte Forward" panose="020F0502020204030204" pitchFamily="2" charset="0"/>
                <a:cs typeface="Forte Forward" panose="020F0502020204030204" pitchFamily="2" charset="0"/>
              </a:rPr>
              <a:t> Data Analytics </a:t>
            </a:r>
          </a:p>
        </p:txBody>
      </p:sp>
    </p:spTree>
    <p:extLst>
      <p:ext uri="{BB962C8B-B14F-4D97-AF65-F5344CB8AC3E}">
        <p14:creationId xmlns:p14="http://schemas.microsoft.com/office/powerpoint/2010/main" val="183290754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3D876998-6857-4E84-A5BE-F9003C89A711}"/>
                  </a:ext>
                </a:extLst>
              </p14:cNvPr>
              <p14:cNvContentPartPr/>
              <p14:nvPr/>
            </p14:nvContentPartPr>
            <p14:xfrm>
              <a:off x="13277601" y="-2627433"/>
              <a:ext cx="540" cy="54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3D876998-6857-4E84-A5BE-F9003C89A71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264101" y="-2640933"/>
                <a:ext cx="27000" cy="27000"/>
              </a:xfrm>
              <a:prstGeom prst="rect">
                <a:avLst/>
              </a:prstGeom>
            </p:spPr>
          </p:pic>
        </mc:Fallback>
      </mc:AlternateContent>
      <p:sp>
        <p:nvSpPr>
          <p:cNvPr id="77" name="Arrow: Chevron 76">
            <a:hlinkClick r:id="rId5" action="ppaction://hlinksldjump"/>
            <a:extLst>
              <a:ext uri="{FF2B5EF4-FFF2-40B4-BE49-F238E27FC236}">
                <a16:creationId xmlns:a16="http://schemas.microsoft.com/office/drawing/2014/main" id="{39F67780-012E-442B-9A37-0BC77943D7CF}"/>
              </a:ext>
            </a:extLst>
          </p:cNvPr>
          <p:cNvSpPr/>
          <p:nvPr/>
        </p:nvSpPr>
        <p:spPr>
          <a:xfrm flipH="1">
            <a:off x="16856214" y="9078764"/>
            <a:ext cx="631686" cy="546512"/>
          </a:xfrm>
          <a:prstGeom prst="chevron">
            <a:avLst/>
          </a:prstGeom>
          <a:solidFill>
            <a:srgbClr val="01497C"/>
          </a:solidFill>
          <a:ln>
            <a:noFill/>
          </a:ln>
          <a:effectLst>
            <a:outerShdw blurRad="38100" dist="50800" dir="3000000" algn="ctr" rotWithShape="0">
              <a:srgbClr val="000000">
                <a:alpha val="45000"/>
              </a:srgbClr>
            </a:outerShdw>
          </a:effectLst>
        </p:spPr>
        <p:txBody>
          <a:bodyPr wrap="square" lIns="140400" tIns="140400" rIns="140400" bIns="140400" rtlCol="0" anchor="ctr" anchorCtr="0">
            <a:noAutofit/>
          </a:bodyPr>
          <a:lstStyle/>
          <a:p>
            <a:pPr defTabSz="1404000"/>
            <a:endParaRPr lang="en-IN" sz="2250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2C56FC58-48F7-401B-A3C9-09D4F30A2A53}"/>
              </a:ext>
            </a:extLst>
          </p:cNvPr>
          <p:cNvSpPr txBox="1"/>
          <p:nvPr/>
        </p:nvSpPr>
        <p:spPr>
          <a:xfrm>
            <a:off x="17487900" y="9078764"/>
            <a:ext cx="429381" cy="546512"/>
          </a:xfrm>
          <a:prstGeom prst="rect">
            <a:avLst/>
          </a:prstGeom>
          <a:noFill/>
        </p:spPr>
        <p:txBody>
          <a:bodyPr wrap="none" lIns="140400" tIns="70200" rIns="140400" bIns="70200" rtlCol="0" anchor="ctr" anchorCtr="0">
            <a:noAutofit/>
          </a:bodyPr>
          <a:lstStyle/>
          <a:p>
            <a:pPr algn="l">
              <a:buNone/>
            </a:pPr>
            <a:r>
              <a:rPr lang="en-IN" sz="2250" b="1" dirty="0"/>
              <a:t>2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264D4BDA-2747-3345-D807-9A6694B5A211}"/>
              </a:ext>
            </a:extLst>
          </p:cNvPr>
          <p:cNvSpPr/>
          <p:nvPr/>
        </p:nvSpPr>
        <p:spPr>
          <a:xfrm>
            <a:off x="2112671" y="2351990"/>
            <a:ext cx="726945" cy="549587"/>
          </a:xfrm>
          <a:prstGeom prst="rightArrow">
            <a:avLst/>
          </a:prstGeom>
          <a:solidFill>
            <a:srgbClr val="01497C"/>
          </a:solidFill>
          <a:ln>
            <a:noFill/>
          </a:ln>
          <a:effectLst>
            <a:outerShdw blurRad="38100" dist="50800" dir="3000000" algn="ctr" rotWithShape="0">
              <a:srgbClr val="000000">
                <a:alpha val="45000"/>
              </a:srgbClr>
            </a:outerShdw>
          </a:effectLst>
        </p:spPr>
        <p:txBody>
          <a:bodyPr wrap="square" lIns="140400" tIns="140400" rIns="140400" bIns="140400" rtlCol="0" anchor="ctr" anchorCtr="0">
            <a:noAutofit/>
          </a:bodyPr>
          <a:lstStyle/>
          <a:p>
            <a:pPr algn="ctr" defTabSz="1404000"/>
            <a:endParaRPr lang="en-IN" sz="24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10118FB-FCA8-5AC5-3B9A-B719E774F643}"/>
              </a:ext>
            </a:extLst>
          </p:cNvPr>
          <p:cNvGrpSpPr/>
          <p:nvPr/>
        </p:nvGrpSpPr>
        <p:grpSpPr>
          <a:xfrm>
            <a:off x="119439" y="63647"/>
            <a:ext cx="6603663" cy="1372391"/>
            <a:chOff x="119439" y="63647"/>
            <a:chExt cx="6603663" cy="1372391"/>
          </a:xfrm>
        </p:grpSpPr>
        <p:sp>
          <p:nvSpPr>
            <p:cNvPr id="4" name="Right Triangle 3">
              <a:extLst>
                <a:ext uri="{FF2B5EF4-FFF2-40B4-BE49-F238E27FC236}">
                  <a16:creationId xmlns:a16="http://schemas.microsoft.com/office/drawing/2014/main" id="{48D14991-EC3B-5B25-E24E-26A110B69826}"/>
                </a:ext>
              </a:extLst>
            </p:cNvPr>
            <p:cNvSpPr/>
            <p:nvPr/>
          </p:nvSpPr>
          <p:spPr>
            <a:xfrm flipH="1">
              <a:off x="120683" y="63647"/>
              <a:ext cx="545598" cy="221136"/>
            </a:xfrm>
            <a:prstGeom prst="rtTriangle">
              <a:avLst/>
            </a:prstGeom>
            <a:solidFill>
              <a:srgbClr val="01497C"/>
            </a:solidFill>
            <a:ln>
              <a:noFill/>
            </a:ln>
            <a:effectLst>
              <a:outerShdw blurRad="38100" dist="50800" dir="3000000" algn="ctr" rotWithShape="0">
                <a:srgbClr val="000000">
                  <a:alpha val="45000"/>
                </a:srgbClr>
              </a:outerShdw>
            </a:effectLst>
          </p:spPr>
          <p:txBody>
            <a:bodyPr wrap="square" lIns="140400" tIns="140400" rIns="140400" bIns="140400" rtlCol="0" anchor="ctr" anchorCtr="0">
              <a:noAutofit/>
            </a:bodyPr>
            <a:lstStyle/>
            <a:p>
              <a:pPr defTabSz="1404000"/>
              <a:endParaRPr lang="en-IN" sz="2250" dirty="0"/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52640204-4786-F0D3-93A2-F5010547EB01}"/>
                </a:ext>
              </a:extLst>
            </p:cNvPr>
            <p:cNvSpPr/>
            <p:nvPr/>
          </p:nvSpPr>
          <p:spPr>
            <a:xfrm>
              <a:off x="326208" y="69720"/>
              <a:ext cx="6396894" cy="1366318"/>
            </a:xfrm>
            <a:prstGeom prst="roundRect">
              <a:avLst>
                <a:gd name="adj" fmla="val 11023"/>
              </a:avLst>
            </a:prstGeom>
            <a:solidFill>
              <a:schemeClr val="bg1"/>
            </a:solidFill>
            <a:ln>
              <a:noFill/>
            </a:ln>
            <a:effectLst>
              <a:outerShdw blurRad="38100" dist="50800" dir="3000000" algn="ctr" rotWithShape="0">
                <a:srgbClr val="000000">
                  <a:alpha val="45000"/>
                </a:srgbClr>
              </a:outerShdw>
            </a:effectLst>
          </p:spPr>
          <p:txBody>
            <a:bodyPr wrap="square" lIns="140400" tIns="140400" rIns="140400" bIns="140400" rtlCol="0" anchor="ctr" anchorCtr="0">
              <a:noAutofit/>
            </a:bodyPr>
            <a:lstStyle/>
            <a:p>
              <a:pPr defTabSz="1404000"/>
              <a:endParaRPr lang="en-IN" sz="2250" dirty="0"/>
            </a:p>
          </p:txBody>
        </p:sp>
        <p:sp>
          <p:nvSpPr>
            <p:cNvPr id="6" name="Rectangle: Top Corners Rounded 5">
              <a:extLst>
                <a:ext uri="{FF2B5EF4-FFF2-40B4-BE49-F238E27FC236}">
                  <a16:creationId xmlns:a16="http://schemas.microsoft.com/office/drawing/2014/main" id="{801FD406-1E64-839C-7D4C-DF578A9BAF7B}"/>
                </a:ext>
              </a:extLst>
            </p:cNvPr>
            <p:cNvSpPr/>
            <p:nvPr/>
          </p:nvSpPr>
          <p:spPr>
            <a:xfrm rot="5400000">
              <a:off x="355191" y="49938"/>
              <a:ext cx="954363" cy="1425868"/>
            </a:xfrm>
            <a:prstGeom prst="round2SameRect">
              <a:avLst>
                <a:gd name="adj1" fmla="val 49166"/>
                <a:gd name="adj2" fmla="val 0"/>
              </a:avLst>
            </a:prstGeom>
            <a:solidFill>
              <a:srgbClr val="01497C"/>
            </a:solidFill>
            <a:ln>
              <a:noFill/>
            </a:ln>
            <a:effectLst>
              <a:outerShdw blurRad="38100" dist="50800" dir="3000000" algn="ctr" rotWithShape="0">
                <a:srgbClr val="000000">
                  <a:alpha val="45000"/>
                </a:srgbClr>
              </a:outerShdw>
            </a:effectLst>
          </p:spPr>
          <p:txBody>
            <a:bodyPr wrap="square" lIns="140400" tIns="140400" rIns="140400" bIns="140400" rtlCol="0" anchor="ctr" anchorCtr="0">
              <a:noAutofit/>
            </a:bodyPr>
            <a:lstStyle/>
            <a:p>
              <a:pPr defTabSz="1404000"/>
              <a:endParaRPr lang="en-IN" sz="2250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E7F7432C-68B9-80A4-B9CE-C5AE4C904237}"/>
                </a:ext>
              </a:extLst>
            </p:cNvPr>
            <p:cNvSpPr/>
            <p:nvPr/>
          </p:nvSpPr>
          <p:spPr>
            <a:xfrm>
              <a:off x="669854" y="402872"/>
              <a:ext cx="720000" cy="72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38100" dist="50800" dir="3000000" algn="ctr" rotWithShape="0">
                <a:srgbClr val="000000">
                  <a:alpha val="45000"/>
                </a:srgbClr>
              </a:outerShdw>
            </a:effectLst>
          </p:spPr>
          <p:txBody>
            <a:bodyPr wrap="square" lIns="140400" tIns="140400" rIns="140400" bIns="140400" rtlCol="0" anchor="ctr" anchorCtr="0">
              <a:noAutofit/>
            </a:bodyPr>
            <a:lstStyle/>
            <a:p>
              <a:pPr defTabSz="1404000"/>
              <a:endParaRPr lang="en-IN" sz="2250" dirty="0"/>
            </a:p>
          </p:txBody>
        </p:sp>
        <p:sp>
          <p:nvSpPr>
            <p:cNvPr id="8" name="TextBox 7">
              <a:hlinkClick r:id="rId6" action="ppaction://hlinksldjump"/>
              <a:extLst>
                <a:ext uri="{FF2B5EF4-FFF2-40B4-BE49-F238E27FC236}">
                  <a16:creationId xmlns:a16="http://schemas.microsoft.com/office/drawing/2014/main" id="{CEFFEA56-2599-5853-C3F1-013621FBB177}"/>
                </a:ext>
              </a:extLst>
            </p:cNvPr>
            <p:cNvSpPr txBox="1"/>
            <p:nvPr/>
          </p:nvSpPr>
          <p:spPr>
            <a:xfrm>
              <a:off x="535707" y="252860"/>
              <a:ext cx="988293" cy="988293"/>
            </a:xfrm>
            <a:prstGeom prst="rect">
              <a:avLst/>
            </a:prstGeom>
            <a:noFill/>
            <a:effectLst>
              <a:outerShdw blurRad="50800" dist="50800" dir="2400000" algn="tl" rotWithShape="0">
                <a:prstClr val="black">
                  <a:alpha val="41000"/>
                </a:prstClr>
              </a:outerShdw>
            </a:effectLst>
          </p:spPr>
          <p:txBody>
            <a:bodyPr wrap="none" lIns="140400" tIns="70200" rIns="140400" bIns="70200" rtlCol="0" anchor="ctr" anchorCtr="0">
              <a:noAutofit/>
            </a:bodyPr>
            <a:lstStyle/>
            <a:p>
              <a:pPr algn="ctr">
                <a:buNone/>
              </a:pPr>
              <a:r>
                <a:rPr lang="en-IN" sz="5400" b="1" dirty="0"/>
                <a:t>2</a:t>
              </a:r>
            </a:p>
          </p:txBody>
        </p:sp>
        <p:sp>
          <p:nvSpPr>
            <p:cNvPr id="9" name="TextBox 8">
              <a:hlinkClick r:id="rId6" action="ppaction://hlinksldjump"/>
              <a:extLst>
                <a:ext uri="{FF2B5EF4-FFF2-40B4-BE49-F238E27FC236}">
                  <a16:creationId xmlns:a16="http://schemas.microsoft.com/office/drawing/2014/main" id="{1C8D6944-6537-D19D-C9B5-7952CB342E21}"/>
                </a:ext>
              </a:extLst>
            </p:cNvPr>
            <p:cNvSpPr txBox="1"/>
            <p:nvPr/>
          </p:nvSpPr>
          <p:spPr>
            <a:xfrm>
              <a:off x="2143151" y="268725"/>
              <a:ext cx="3839892" cy="988293"/>
            </a:xfrm>
            <a:prstGeom prst="rect">
              <a:avLst/>
            </a:prstGeom>
            <a:noFill/>
            <a:effectLst>
              <a:outerShdw blurRad="50800" dist="50800" dir="2400000" algn="tl" rotWithShape="0">
                <a:prstClr val="black">
                  <a:alpha val="41000"/>
                </a:prstClr>
              </a:outerShdw>
            </a:effectLst>
          </p:spPr>
          <p:txBody>
            <a:bodyPr wrap="none" lIns="140400" tIns="70200" rIns="140400" bIns="70200" rtlCol="0" anchor="ctr" anchorCtr="0">
              <a:noAutofit/>
            </a:bodyPr>
            <a:lstStyle/>
            <a:p>
              <a:pPr algn="ctr">
                <a:buNone/>
              </a:pPr>
              <a:r>
                <a:rPr lang="en-IN" sz="24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Requirement Scoping &amp; Web Scraping</a:t>
              </a:r>
            </a:p>
          </p:txBody>
        </p:sp>
      </p:grpSp>
      <p:pic>
        <p:nvPicPr>
          <p:cNvPr id="33" name="Picture 32">
            <a:extLst>
              <a:ext uri="{FF2B5EF4-FFF2-40B4-BE49-F238E27FC236}">
                <a16:creationId xmlns:a16="http://schemas.microsoft.com/office/drawing/2014/main" id="{28170633-EE44-D4A5-35EC-D687F7A262A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-1" r="58241" b="-12565"/>
          <a:stretch/>
        </p:blipFill>
        <p:spPr>
          <a:xfrm>
            <a:off x="14226728" y="1786260"/>
            <a:ext cx="1489282" cy="1855629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831E6E8D-A8AF-EAC4-42C3-DACFADBB762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82529" y="1752000"/>
            <a:ext cx="1384173" cy="1623742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65640668-A318-08A9-FC85-1DB2FD5C297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423220" y="2273349"/>
            <a:ext cx="1535894" cy="833340"/>
          </a:xfrm>
          <a:prstGeom prst="rect">
            <a:avLst/>
          </a:prstGeom>
        </p:spPr>
      </p:pic>
      <p:sp>
        <p:nvSpPr>
          <p:cNvPr id="44" name="Arrow: Right 43">
            <a:extLst>
              <a:ext uri="{FF2B5EF4-FFF2-40B4-BE49-F238E27FC236}">
                <a16:creationId xmlns:a16="http://schemas.microsoft.com/office/drawing/2014/main" id="{A6474228-7A0E-6CB6-99DF-ACB70B4024D3}"/>
              </a:ext>
            </a:extLst>
          </p:cNvPr>
          <p:cNvSpPr/>
          <p:nvPr/>
        </p:nvSpPr>
        <p:spPr>
          <a:xfrm>
            <a:off x="13183698" y="2397665"/>
            <a:ext cx="818446" cy="549589"/>
          </a:xfrm>
          <a:prstGeom prst="rightArrow">
            <a:avLst/>
          </a:prstGeom>
          <a:solidFill>
            <a:srgbClr val="01497C"/>
          </a:solidFill>
          <a:ln>
            <a:noFill/>
          </a:ln>
          <a:effectLst>
            <a:outerShdw blurRad="38100" dist="50800" dir="3000000" algn="ctr" rotWithShape="0">
              <a:srgbClr val="000000">
                <a:alpha val="45000"/>
              </a:srgbClr>
            </a:outerShdw>
          </a:effectLst>
        </p:spPr>
        <p:txBody>
          <a:bodyPr wrap="square" lIns="140400" tIns="140400" rIns="140400" bIns="140400" rtlCol="0" anchor="ctr" anchorCtr="0">
            <a:noAutofit/>
          </a:bodyPr>
          <a:lstStyle/>
          <a:p>
            <a:pPr algn="ctr" defTabSz="1404000"/>
            <a:endParaRPr lang="en-IN" sz="24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5" name="Arrow: Right 44">
            <a:extLst>
              <a:ext uri="{FF2B5EF4-FFF2-40B4-BE49-F238E27FC236}">
                <a16:creationId xmlns:a16="http://schemas.microsoft.com/office/drawing/2014/main" id="{73982751-276D-1BD4-C89B-24F68CD9B2EB}"/>
              </a:ext>
            </a:extLst>
          </p:cNvPr>
          <p:cNvSpPr/>
          <p:nvPr/>
        </p:nvSpPr>
        <p:spPr>
          <a:xfrm>
            <a:off x="5099092" y="2318561"/>
            <a:ext cx="726945" cy="549587"/>
          </a:xfrm>
          <a:prstGeom prst="rightArrow">
            <a:avLst/>
          </a:prstGeom>
          <a:solidFill>
            <a:srgbClr val="01497C"/>
          </a:solidFill>
          <a:ln>
            <a:noFill/>
          </a:ln>
          <a:effectLst>
            <a:outerShdw blurRad="38100" dist="50800" dir="3000000" algn="ctr" rotWithShape="0">
              <a:srgbClr val="000000">
                <a:alpha val="45000"/>
              </a:srgbClr>
            </a:outerShdw>
          </a:effectLst>
        </p:spPr>
        <p:txBody>
          <a:bodyPr wrap="square" lIns="140400" tIns="140400" rIns="140400" bIns="140400" rtlCol="0" anchor="ctr" anchorCtr="0">
            <a:noAutofit/>
          </a:bodyPr>
          <a:lstStyle/>
          <a:p>
            <a:pPr algn="ctr" defTabSz="1404000"/>
            <a:endParaRPr lang="en-IN" sz="24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6" name="Arrow: Right 45">
            <a:extLst>
              <a:ext uri="{FF2B5EF4-FFF2-40B4-BE49-F238E27FC236}">
                <a16:creationId xmlns:a16="http://schemas.microsoft.com/office/drawing/2014/main" id="{B85A5B5D-D394-C73B-AB39-72E4D2488402}"/>
              </a:ext>
            </a:extLst>
          </p:cNvPr>
          <p:cNvSpPr/>
          <p:nvPr/>
        </p:nvSpPr>
        <p:spPr>
          <a:xfrm>
            <a:off x="10437148" y="2400549"/>
            <a:ext cx="726945" cy="549587"/>
          </a:xfrm>
          <a:prstGeom prst="rightArrow">
            <a:avLst/>
          </a:prstGeom>
          <a:solidFill>
            <a:srgbClr val="01497C"/>
          </a:solidFill>
          <a:ln>
            <a:noFill/>
          </a:ln>
          <a:effectLst>
            <a:outerShdw blurRad="38100" dist="50800" dir="3000000" algn="ctr" rotWithShape="0">
              <a:srgbClr val="000000">
                <a:alpha val="45000"/>
              </a:srgbClr>
            </a:outerShdw>
          </a:effectLst>
        </p:spPr>
        <p:txBody>
          <a:bodyPr wrap="square" lIns="140400" tIns="140400" rIns="140400" bIns="140400" rtlCol="0" anchor="ctr" anchorCtr="0">
            <a:noAutofit/>
          </a:bodyPr>
          <a:lstStyle/>
          <a:p>
            <a:pPr algn="ctr" defTabSz="1404000"/>
            <a:endParaRPr lang="en-IN" sz="24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0D53DAA-14EC-4C8F-3032-454D9D28F31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33241" y="1652008"/>
            <a:ext cx="1714588" cy="19495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F1DB607-39BD-C53B-3C48-864C03E88E6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86043" y="1718307"/>
            <a:ext cx="1371670" cy="165743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D45C665-6300-1B98-0087-7740FBC2AAC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6578" y="1731388"/>
            <a:ext cx="1606633" cy="1790792"/>
          </a:xfrm>
          <a:prstGeom prst="rect">
            <a:avLst/>
          </a:prstGeom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08171C6B-3C8C-6202-AC47-AC523FC1B6BF}"/>
              </a:ext>
            </a:extLst>
          </p:cNvPr>
          <p:cNvSpPr/>
          <p:nvPr/>
        </p:nvSpPr>
        <p:spPr>
          <a:xfrm>
            <a:off x="94038" y="3912104"/>
            <a:ext cx="2308148" cy="693312"/>
          </a:xfrm>
          <a:prstGeom prst="roundRect">
            <a:avLst/>
          </a:prstGeom>
          <a:solidFill>
            <a:srgbClr val="01497C"/>
          </a:solidFill>
          <a:ln>
            <a:noFill/>
          </a:ln>
          <a:effectLst>
            <a:outerShdw blurRad="38100" dist="50800" dir="3000000" algn="ctr" rotWithShape="0">
              <a:srgbClr val="000000">
                <a:alpha val="45000"/>
              </a:srgbClr>
            </a:outerShdw>
          </a:effectLst>
        </p:spPr>
        <p:txBody>
          <a:bodyPr wrap="square" lIns="140400" tIns="140400" rIns="140400" bIns="140400" rtlCol="0" anchor="ctr" anchorCtr="0">
            <a:noAutofit/>
          </a:bodyPr>
          <a:lstStyle/>
          <a:p>
            <a:pPr algn="ctr" defTabSz="1404000"/>
            <a:r>
              <a:rPr lang="en-IN" sz="24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ESPN Data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3BA5C549-AC72-7404-42D2-27BBB4E9357D}"/>
              </a:ext>
            </a:extLst>
          </p:cNvPr>
          <p:cNvSpPr/>
          <p:nvPr/>
        </p:nvSpPr>
        <p:spPr>
          <a:xfrm>
            <a:off x="2876410" y="3806894"/>
            <a:ext cx="2308148" cy="903732"/>
          </a:xfrm>
          <a:prstGeom prst="roundRect">
            <a:avLst/>
          </a:prstGeom>
          <a:solidFill>
            <a:srgbClr val="01497C"/>
          </a:solidFill>
          <a:ln>
            <a:noFill/>
          </a:ln>
          <a:effectLst>
            <a:outerShdw blurRad="38100" dist="50800" dir="3000000" algn="ctr" rotWithShape="0">
              <a:srgbClr val="000000">
                <a:alpha val="45000"/>
              </a:srgbClr>
            </a:outerShdw>
          </a:effectLst>
        </p:spPr>
        <p:txBody>
          <a:bodyPr wrap="square" lIns="140400" tIns="140400" rIns="140400" bIns="140400" rtlCol="0" anchor="ctr" anchorCtr="0">
            <a:noAutofit/>
          </a:bodyPr>
          <a:lstStyle/>
          <a:p>
            <a:pPr algn="ctr" defTabSz="1404000"/>
            <a:r>
              <a:rPr lang="en-IN" sz="24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Bright Data</a:t>
            </a:r>
            <a:br>
              <a:rPr lang="en-IN" sz="24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IN" sz="24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Web Scraping </a:t>
            </a: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C279F7F2-9797-E6E2-DBA2-313D9BEFE605}"/>
              </a:ext>
            </a:extLst>
          </p:cNvPr>
          <p:cNvSpPr/>
          <p:nvPr/>
        </p:nvSpPr>
        <p:spPr>
          <a:xfrm>
            <a:off x="7717719" y="2340733"/>
            <a:ext cx="726945" cy="549587"/>
          </a:xfrm>
          <a:prstGeom prst="rightArrow">
            <a:avLst/>
          </a:prstGeom>
          <a:solidFill>
            <a:srgbClr val="01497C"/>
          </a:solidFill>
          <a:ln>
            <a:noFill/>
          </a:ln>
          <a:effectLst>
            <a:outerShdw blurRad="38100" dist="50800" dir="3000000" algn="ctr" rotWithShape="0">
              <a:srgbClr val="000000">
                <a:alpha val="45000"/>
              </a:srgbClr>
            </a:outerShdw>
          </a:effectLst>
        </p:spPr>
        <p:txBody>
          <a:bodyPr wrap="square" lIns="140400" tIns="140400" rIns="140400" bIns="140400" rtlCol="0" anchor="ctr" anchorCtr="0">
            <a:noAutofit/>
          </a:bodyPr>
          <a:lstStyle/>
          <a:p>
            <a:pPr algn="ctr" defTabSz="1404000"/>
            <a:endParaRPr lang="en-IN" sz="24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765FC67-C4C3-A95C-81E7-AF3FDF13A41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6697347" y="1881716"/>
            <a:ext cx="1341560" cy="1357281"/>
          </a:xfrm>
          <a:prstGeom prst="rect">
            <a:avLst/>
          </a:prstGeom>
        </p:spPr>
      </p:pic>
      <p:sp>
        <p:nvSpPr>
          <p:cNvPr id="22" name="Arrow: Right 21">
            <a:extLst>
              <a:ext uri="{FF2B5EF4-FFF2-40B4-BE49-F238E27FC236}">
                <a16:creationId xmlns:a16="http://schemas.microsoft.com/office/drawing/2014/main" id="{A5F2BF47-2DE7-5FDB-C1F8-4F76B6D94E0A}"/>
              </a:ext>
            </a:extLst>
          </p:cNvPr>
          <p:cNvSpPr/>
          <p:nvPr/>
        </p:nvSpPr>
        <p:spPr>
          <a:xfrm>
            <a:off x="15922529" y="2351990"/>
            <a:ext cx="818446" cy="549589"/>
          </a:xfrm>
          <a:prstGeom prst="rightArrow">
            <a:avLst/>
          </a:prstGeom>
          <a:solidFill>
            <a:srgbClr val="01497C"/>
          </a:solidFill>
          <a:ln>
            <a:noFill/>
          </a:ln>
          <a:effectLst>
            <a:outerShdw blurRad="38100" dist="50800" dir="3000000" algn="ctr" rotWithShape="0">
              <a:srgbClr val="000000">
                <a:alpha val="45000"/>
              </a:srgbClr>
            </a:outerShdw>
          </a:effectLst>
        </p:spPr>
        <p:txBody>
          <a:bodyPr wrap="square" lIns="140400" tIns="140400" rIns="140400" bIns="140400" rtlCol="0" anchor="ctr" anchorCtr="0">
            <a:noAutofit/>
          </a:bodyPr>
          <a:lstStyle/>
          <a:p>
            <a:pPr algn="ctr" defTabSz="1404000"/>
            <a:endParaRPr lang="en-IN" sz="24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3" name="Picture 22" descr="A screenshot of a computer&#10;&#10;Description automatically generated">
            <a:extLst>
              <a:ext uri="{FF2B5EF4-FFF2-40B4-BE49-F238E27FC236}">
                <a16:creationId xmlns:a16="http://schemas.microsoft.com/office/drawing/2014/main" id="{0EA0E6E7-C5FE-E0BC-21B6-90A4BA1B362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35707" y="4872620"/>
            <a:ext cx="6187395" cy="4775760"/>
          </a:xfrm>
          <a:prstGeom prst="rect">
            <a:avLst/>
          </a:prstGeom>
        </p:spPr>
      </p:pic>
      <p:sp>
        <p:nvSpPr>
          <p:cNvPr id="24" name="Arrow: Right 23">
            <a:extLst>
              <a:ext uri="{FF2B5EF4-FFF2-40B4-BE49-F238E27FC236}">
                <a16:creationId xmlns:a16="http://schemas.microsoft.com/office/drawing/2014/main" id="{6CB5943E-C210-DEFB-8014-66653FE7B95C}"/>
              </a:ext>
            </a:extLst>
          </p:cNvPr>
          <p:cNvSpPr/>
          <p:nvPr/>
        </p:nvSpPr>
        <p:spPr>
          <a:xfrm>
            <a:off x="6973008" y="6790440"/>
            <a:ext cx="713997" cy="489759"/>
          </a:xfrm>
          <a:prstGeom prst="rightArrow">
            <a:avLst/>
          </a:prstGeom>
          <a:solidFill>
            <a:srgbClr val="01497C"/>
          </a:solidFill>
          <a:ln>
            <a:noFill/>
          </a:ln>
          <a:effectLst>
            <a:outerShdw blurRad="38100" dist="50800" dir="3000000" algn="ctr" rotWithShape="0">
              <a:srgbClr val="000000">
                <a:alpha val="45000"/>
              </a:srgbClr>
            </a:outerShdw>
          </a:effectLst>
        </p:spPr>
        <p:txBody>
          <a:bodyPr wrap="square" lIns="140400" tIns="140400" rIns="140400" bIns="140400" rtlCol="0" anchor="ctr" anchorCtr="0">
            <a:noAutofit/>
          </a:bodyPr>
          <a:lstStyle/>
          <a:p>
            <a:pPr algn="ctr" defTabSz="1404000"/>
            <a:endParaRPr lang="en-IN" sz="24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5" name="Picture 24" descr="A screenshot of a computer&#10;&#10;Description automatically generated">
            <a:extLst>
              <a:ext uri="{FF2B5EF4-FFF2-40B4-BE49-F238E27FC236}">
                <a16:creationId xmlns:a16="http://schemas.microsoft.com/office/drawing/2014/main" id="{3A554AB2-684A-2FD3-CB95-ADF4DE4A6B8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981184" y="4698620"/>
            <a:ext cx="8178251" cy="4926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14475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3D876998-6857-4E84-A5BE-F9003C89A711}"/>
                  </a:ext>
                </a:extLst>
              </p14:cNvPr>
              <p14:cNvContentPartPr/>
              <p14:nvPr/>
            </p14:nvContentPartPr>
            <p14:xfrm>
              <a:off x="13277601" y="-2627433"/>
              <a:ext cx="540" cy="54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3D876998-6857-4E84-A5BE-F9003C89A71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264101" y="-2640933"/>
                <a:ext cx="27000" cy="27000"/>
              </a:xfrm>
              <a:prstGeom prst="rect">
                <a:avLst/>
              </a:prstGeom>
            </p:spPr>
          </p:pic>
        </mc:Fallback>
      </mc:AlternateContent>
      <p:sp>
        <p:nvSpPr>
          <p:cNvPr id="77" name="Arrow: Chevron 76">
            <a:hlinkClick r:id="rId5" action="ppaction://hlinksldjump"/>
            <a:extLst>
              <a:ext uri="{FF2B5EF4-FFF2-40B4-BE49-F238E27FC236}">
                <a16:creationId xmlns:a16="http://schemas.microsoft.com/office/drawing/2014/main" id="{39F67780-012E-442B-9A37-0BC77943D7CF}"/>
              </a:ext>
            </a:extLst>
          </p:cNvPr>
          <p:cNvSpPr/>
          <p:nvPr/>
        </p:nvSpPr>
        <p:spPr>
          <a:xfrm flipH="1">
            <a:off x="16856214" y="9078764"/>
            <a:ext cx="631686" cy="546512"/>
          </a:xfrm>
          <a:prstGeom prst="chevron">
            <a:avLst/>
          </a:prstGeom>
          <a:solidFill>
            <a:srgbClr val="01497C"/>
          </a:solidFill>
          <a:ln>
            <a:noFill/>
          </a:ln>
          <a:effectLst>
            <a:outerShdw blurRad="38100" dist="50800" dir="3000000" algn="ctr" rotWithShape="0">
              <a:srgbClr val="000000">
                <a:alpha val="45000"/>
              </a:srgbClr>
            </a:outerShdw>
          </a:effectLst>
        </p:spPr>
        <p:txBody>
          <a:bodyPr wrap="square" lIns="140400" tIns="140400" rIns="140400" bIns="140400" rtlCol="0" anchor="ctr" anchorCtr="0">
            <a:noAutofit/>
          </a:bodyPr>
          <a:lstStyle/>
          <a:p>
            <a:pPr defTabSz="1404000"/>
            <a:endParaRPr lang="en-IN" sz="2250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2C56FC58-48F7-401B-A3C9-09D4F30A2A53}"/>
              </a:ext>
            </a:extLst>
          </p:cNvPr>
          <p:cNvSpPr txBox="1"/>
          <p:nvPr/>
        </p:nvSpPr>
        <p:spPr>
          <a:xfrm>
            <a:off x="17487900" y="9078764"/>
            <a:ext cx="429381" cy="546512"/>
          </a:xfrm>
          <a:prstGeom prst="rect">
            <a:avLst/>
          </a:prstGeom>
          <a:noFill/>
        </p:spPr>
        <p:txBody>
          <a:bodyPr wrap="none" lIns="140400" tIns="70200" rIns="140400" bIns="70200" rtlCol="0" anchor="ctr" anchorCtr="0">
            <a:noAutofit/>
          </a:bodyPr>
          <a:lstStyle/>
          <a:p>
            <a:pPr algn="l">
              <a:buNone/>
            </a:pPr>
            <a:r>
              <a:rPr lang="en-IN" sz="2250" b="1" dirty="0"/>
              <a:t>2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264D4BDA-2747-3345-D807-9A6694B5A211}"/>
              </a:ext>
            </a:extLst>
          </p:cNvPr>
          <p:cNvSpPr/>
          <p:nvPr/>
        </p:nvSpPr>
        <p:spPr>
          <a:xfrm>
            <a:off x="2112671" y="2351990"/>
            <a:ext cx="726945" cy="549587"/>
          </a:xfrm>
          <a:prstGeom prst="rightArrow">
            <a:avLst/>
          </a:prstGeom>
          <a:solidFill>
            <a:srgbClr val="01497C"/>
          </a:solidFill>
          <a:ln>
            <a:noFill/>
          </a:ln>
          <a:effectLst>
            <a:outerShdw blurRad="38100" dist="50800" dir="3000000" algn="ctr" rotWithShape="0">
              <a:srgbClr val="000000">
                <a:alpha val="45000"/>
              </a:srgbClr>
            </a:outerShdw>
          </a:effectLst>
        </p:spPr>
        <p:txBody>
          <a:bodyPr wrap="square" lIns="140400" tIns="140400" rIns="140400" bIns="140400" rtlCol="0" anchor="ctr" anchorCtr="0">
            <a:noAutofit/>
          </a:bodyPr>
          <a:lstStyle/>
          <a:p>
            <a:pPr algn="ctr" defTabSz="1404000"/>
            <a:endParaRPr lang="en-IN" sz="24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28170633-EE44-D4A5-35EC-D687F7A262A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-1" r="58241" b="-12565"/>
          <a:stretch/>
        </p:blipFill>
        <p:spPr>
          <a:xfrm>
            <a:off x="14226728" y="1786260"/>
            <a:ext cx="1489282" cy="1855629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831E6E8D-A8AF-EAC4-42C3-DACFADBB76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82529" y="1752000"/>
            <a:ext cx="1384173" cy="1623742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65640668-A318-08A9-FC85-1DB2FD5C297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423220" y="2273349"/>
            <a:ext cx="1535894" cy="833340"/>
          </a:xfrm>
          <a:prstGeom prst="rect">
            <a:avLst/>
          </a:prstGeom>
        </p:spPr>
      </p:pic>
      <p:sp>
        <p:nvSpPr>
          <p:cNvPr id="44" name="Arrow: Right 43">
            <a:extLst>
              <a:ext uri="{FF2B5EF4-FFF2-40B4-BE49-F238E27FC236}">
                <a16:creationId xmlns:a16="http://schemas.microsoft.com/office/drawing/2014/main" id="{A6474228-7A0E-6CB6-99DF-ACB70B4024D3}"/>
              </a:ext>
            </a:extLst>
          </p:cNvPr>
          <p:cNvSpPr/>
          <p:nvPr/>
        </p:nvSpPr>
        <p:spPr>
          <a:xfrm>
            <a:off x="13183698" y="2397665"/>
            <a:ext cx="818446" cy="549589"/>
          </a:xfrm>
          <a:prstGeom prst="rightArrow">
            <a:avLst/>
          </a:prstGeom>
          <a:solidFill>
            <a:srgbClr val="01497C"/>
          </a:solidFill>
          <a:ln>
            <a:noFill/>
          </a:ln>
          <a:effectLst>
            <a:outerShdw blurRad="38100" dist="50800" dir="3000000" algn="ctr" rotWithShape="0">
              <a:srgbClr val="000000">
                <a:alpha val="45000"/>
              </a:srgbClr>
            </a:outerShdw>
          </a:effectLst>
        </p:spPr>
        <p:txBody>
          <a:bodyPr wrap="square" lIns="140400" tIns="140400" rIns="140400" bIns="140400" rtlCol="0" anchor="ctr" anchorCtr="0">
            <a:noAutofit/>
          </a:bodyPr>
          <a:lstStyle/>
          <a:p>
            <a:pPr algn="ctr" defTabSz="1404000"/>
            <a:endParaRPr lang="en-IN" sz="24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5" name="Arrow: Right 44">
            <a:extLst>
              <a:ext uri="{FF2B5EF4-FFF2-40B4-BE49-F238E27FC236}">
                <a16:creationId xmlns:a16="http://schemas.microsoft.com/office/drawing/2014/main" id="{73982751-276D-1BD4-C89B-24F68CD9B2EB}"/>
              </a:ext>
            </a:extLst>
          </p:cNvPr>
          <p:cNvSpPr/>
          <p:nvPr/>
        </p:nvSpPr>
        <p:spPr>
          <a:xfrm>
            <a:off x="5099092" y="2318561"/>
            <a:ext cx="726945" cy="549587"/>
          </a:xfrm>
          <a:prstGeom prst="rightArrow">
            <a:avLst/>
          </a:prstGeom>
          <a:solidFill>
            <a:srgbClr val="01497C"/>
          </a:solidFill>
          <a:ln>
            <a:noFill/>
          </a:ln>
          <a:effectLst>
            <a:outerShdw blurRad="38100" dist="50800" dir="3000000" algn="ctr" rotWithShape="0">
              <a:srgbClr val="000000">
                <a:alpha val="45000"/>
              </a:srgbClr>
            </a:outerShdw>
          </a:effectLst>
        </p:spPr>
        <p:txBody>
          <a:bodyPr wrap="square" lIns="140400" tIns="140400" rIns="140400" bIns="140400" rtlCol="0" anchor="ctr" anchorCtr="0">
            <a:noAutofit/>
          </a:bodyPr>
          <a:lstStyle/>
          <a:p>
            <a:pPr algn="ctr" defTabSz="1404000"/>
            <a:endParaRPr lang="en-IN" sz="24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6" name="Arrow: Right 45">
            <a:extLst>
              <a:ext uri="{FF2B5EF4-FFF2-40B4-BE49-F238E27FC236}">
                <a16:creationId xmlns:a16="http://schemas.microsoft.com/office/drawing/2014/main" id="{B85A5B5D-D394-C73B-AB39-72E4D2488402}"/>
              </a:ext>
            </a:extLst>
          </p:cNvPr>
          <p:cNvSpPr/>
          <p:nvPr/>
        </p:nvSpPr>
        <p:spPr>
          <a:xfrm>
            <a:off x="10437148" y="2400549"/>
            <a:ext cx="726945" cy="549587"/>
          </a:xfrm>
          <a:prstGeom prst="rightArrow">
            <a:avLst/>
          </a:prstGeom>
          <a:solidFill>
            <a:srgbClr val="01497C"/>
          </a:solidFill>
          <a:ln>
            <a:noFill/>
          </a:ln>
          <a:effectLst>
            <a:outerShdw blurRad="38100" dist="50800" dir="3000000" algn="ctr" rotWithShape="0">
              <a:srgbClr val="000000">
                <a:alpha val="45000"/>
              </a:srgbClr>
            </a:outerShdw>
          </a:effectLst>
        </p:spPr>
        <p:txBody>
          <a:bodyPr wrap="square" lIns="140400" tIns="140400" rIns="140400" bIns="140400" rtlCol="0" anchor="ctr" anchorCtr="0">
            <a:noAutofit/>
          </a:bodyPr>
          <a:lstStyle/>
          <a:p>
            <a:pPr algn="ctr" defTabSz="1404000"/>
            <a:endParaRPr lang="en-IN" sz="24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0D53DAA-14EC-4C8F-3032-454D9D28F31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33241" y="1652008"/>
            <a:ext cx="1714588" cy="19495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F1DB607-39BD-C53B-3C48-864C03E88E6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86043" y="1718307"/>
            <a:ext cx="1371670" cy="165743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D45C665-6300-1B98-0087-7740FBC2AAC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6578" y="1731388"/>
            <a:ext cx="1606633" cy="1790792"/>
          </a:xfrm>
          <a:prstGeom prst="rect">
            <a:avLst/>
          </a:prstGeom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08171C6B-3C8C-6202-AC47-AC523FC1B6BF}"/>
              </a:ext>
            </a:extLst>
          </p:cNvPr>
          <p:cNvSpPr/>
          <p:nvPr/>
        </p:nvSpPr>
        <p:spPr>
          <a:xfrm>
            <a:off x="94038" y="3912104"/>
            <a:ext cx="2308148" cy="693312"/>
          </a:xfrm>
          <a:prstGeom prst="roundRect">
            <a:avLst/>
          </a:prstGeom>
          <a:solidFill>
            <a:srgbClr val="01497C"/>
          </a:solidFill>
          <a:ln>
            <a:noFill/>
          </a:ln>
          <a:effectLst>
            <a:outerShdw blurRad="38100" dist="50800" dir="3000000" algn="ctr" rotWithShape="0">
              <a:srgbClr val="000000">
                <a:alpha val="45000"/>
              </a:srgbClr>
            </a:outerShdw>
          </a:effectLst>
        </p:spPr>
        <p:txBody>
          <a:bodyPr wrap="square" lIns="140400" tIns="140400" rIns="140400" bIns="140400" rtlCol="0" anchor="ctr" anchorCtr="0">
            <a:noAutofit/>
          </a:bodyPr>
          <a:lstStyle/>
          <a:p>
            <a:pPr algn="ctr" defTabSz="1404000"/>
            <a:r>
              <a:rPr lang="en-IN" sz="24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ESPN Data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3BA5C549-AC72-7404-42D2-27BBB4E9357D}"/>
              </a:ext>
            </a:extLst>
          </p:cNvPr>
          <p:cNvSpPr/>
          <p:nvPr/>
        </p:nvSpPr>
        <p:spPr>
          <a:xfrm>
            <a:off x="2876410" y="3806894"/>
            <a:ext cx="2308148" cy="903732"/>
          </a:xfrm>
          <a:prstGeom prst="roundRect">
            <a:avLst/>
          </a:prstGeom>
          <a:solidFill>
            <a:srgbClr val="01497C"/>
          </a:solidFill>
          <a:ln>
            <a:noFill/>
          </a:ln>
          <a:effectLst>
            <a:outerShdw blurRad="38100" dist="50800" dir="3000000" algn="ctr" rotWithShape="0">
              <a:srgbClr val="000000">
                <a:alpha val="45000"/>
              </a:srgbClr>
            </a:outerShdw>
          </a:effectLst>
        </p:spPr>
        <p:txBody>
          <a:bodyPr wrap="square" lIns="140400" tIns="140400" rIns="140400" bIns="140400" rtlCol="0" anchor="ctr" anchorCtr="0">
            <a:noAutofit/>
          </a:bodyPr>
          <a:lstStyle/>
          <a:p>
            <a:pPr algn="ctr" defTabSz="1404000"/>
            <a:r>
              <a:rPr lang="en-IN" sz="24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Bright Data</a:t>
            </a:r>
            <a:br>
              <a:rPr lang="en-IN" sz="24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IN" sz="24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Web Scraping </a:t>
            </a: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C279F7F2-9797-E6E2-DBA2-313D9BEFE605}"/>
              </a:ext>
            </a:extLst>
          </p:cNvPr>
          <p:cNvSpPr/>
          <p:nvPr/>
        </p:nvSpPr>
        <p:spPr>
          <a:xfrm>
            <a:off x="7717719" y="2340733"/>
            <a:ext cx="726945" cy="549587"/>
          </a:xfrm>
          <a:prstGeom prst="rightArrow">
            <a:avLst/>
          </a:prstGeom>
          <a:solidFill>
            <a:srgbClr val="01497C"/>
          </a:solidFill>
          <a:ln>
            <a:noFill/>
          </a:ln>
          <a:effectLst>
            <a:outerShdw blurRad="38100" dist="50800" dir="3000000" algn="ctr" rotWithShape="0">
              <a:srgbClr val="000000">
                <a:alpha val="45000"/>
              </a:srgbClr>
            </a:outerShdw>
          </a:effectLst>
        </p:spPr>
        <p:txBody>
          <a:bodyPr wrap="square" lIns="140400" tIns="140400" rIns="140400" bIns="140400" rtlCol="0" anchor="ctr" anchorCtr="0">
            <a:noAutofit/>
          </a:bodyPr>
          <a:lstStyle/>
          <a:p>
            <a:pPr algn="ctr" defTabSz="1404000"/>
            <a:endParaRPr lang="en-IN" sz="24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765FC67-C4C3-A95C-81E7-AF3FDF13A41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6697347" y="1881716"/>
            <a:ext cx="1341560" cy="1357281"/>
          </a:xfrm>
          <a:prstGeom prst="rect">
            <a:avLst/>
          </a:prstGeom>
        </p:spPr>
      </p:pic>
      <p:sp>
        <p:nvSpPr>
          <p:cNvPr id="22" name="Arrow: Right 21">
            <a:extLst>
              <a:ext uri="{FF2B5EF4-FFF2-40B4-BE49-F238E27FC236}">
                <a16:creationId xmlns:a16="http://schemas.microsoft.com/office/drawing/2014/main" id="{A5F2BF47-2DE7-5FDB-C1F8-4F76B6D94E0A}"/>
              </a:ext>
            </a:extLst>
          </p:cNvPr>
          <p:cNvSpPr/>
          <p:nvPr/>
        </p:nvSpPr>
        <p:spPr>
          <a:xfrm>
            <a:off x="15922529" y="2351990"/>
            <a:ext cx="818446" cy="549589"/>
          </a:xfrm>
          <a:prstGeom prst="rightArrow">
            <a:avLst/>
          </a:prstGeom>
          <a:solidFill>
            <a:srgbClr val="01497C"/>
          </a:solidFill>
          <a:ln>
            <a:noFill/>
          </a:ln>
          <a:effectLst>
            <a:outerShdw blurRad="38100" dist="50800" dir="3000000" algn="ctr" rotWithShape="0">
              <a:srgbClr val="000000">
                <a:alpha val="45000"/>
              </a:srgbClr>
            </a:outerShdw>
          </a:effectLst>
        </p:spPr>
        <p:txBody>
          <a:bodyPr wrap="square" lIns="140400" tIns="140400" rIns="140400" bIns="140400" rtlCol="0" anchor="ctr" anchorCtr="0">
            <a:noAutofit/>
          </a:bodyPr>
          <a:lstStyle/>
          <a:p>
            <a:pPr algn="ctr" defTabSz="1404000"/>
            <a:endParaRPr lang="en-IN" sz="24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3" name="Picture 22" descr="A screenshot of a computer&#10;&#10;Description automatically generated">
            <a:extLst>
              <a:ext uri="{FF2B5EF4-FFF2-40B4-BE49-F238E27FC236}">
                <a16:creationId xmlns:a16="http://schemas.microsoft.com/office/drawing/2014/main" id="{0EA0E6E7-C5FE-E0BC-21B6-90A4BA1B362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35707" y="4872620"/>
            <a:ext cx="6187395" cy="4775760"/>
          </a:xfrm>
          <a:prstGeom prst="rect">
            <a:avLst/>
          </a:prstGeom>
        </p:spPr>
      </p:pic>
      <p:sp>
        <p:nvSpPr>
          <p:cNvPr id="24" name="Arrow: Right 23">
            <a:extLst>
              <a:ext uri="{FF2B5EF4-FFF2-40B4-BE49-F238E27FC236}">
                <a16:creationId xmlns:a16="http://schemas.microsoft.com/office/drawing/2014/main" id="{6CB5943E-C210-DEFB-8014-66653FE7B95C}"/>
              </a:ext>
            </a:extLst>
          </p:cNvPr>
          <p:cNvSpPr/>
          <p:nvPr/>
        </p:nvSpPr>
        <p:spPr>
          <a:xfrm>
            <a:off x="6973008" y="6790440"/>
            <a:ext cx="713997" cy="489759"/>
          </a:xfrm>
          <a:prstGeom prst="rightArrow">
            <a:avLst/>
          </a:prstGeom>
          <a:solidFill>
            <a:srgbClr val="01497C"/>
          </a:solidFill>
          <a:ln>
            <a:noFill/>
          </a:ln>
          <a:effectLst>
            <a:outerShdw blurRad="38100" dist="50800" dir="3000000" algn="ctr" rotWithShape="0">
              <a:srgbClr val="000000">
                <a:alpha val="45000"/>
              </a:srgbClr>
            </a:outerShdw>
          </a:effectLst>
        </p:spPr>
        <p:txBody>
          <a:bodyPr wrap="square" lIns="140400" tIns="140400" rIns="140400" bIns="140400" rtlCol="0" anchor="ctr" anchorCtr="0">
            <a:noAutofit/>
          </a:bodyPr>
          <a:lstStyle/>
          <a:p>
            <a:pPr algn="ctr" defTabSz="1404000"/>
            <a:endParaRPr lang="en-IN" sz="24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5" name="Picture 24" descr="A screenshot of a computer&#10;&#10;Description automatically generated">
            <a:extLst>
              <a:ext uri="{FF2B5EF4-FFF2-40B4-BE49-F238E27FC236}">
                <a16:creationId xmlns:a16="http://schemas.microsoft.com/office/drawing/2014/main" id="{3A554AB2-684A-2FD3-CB95-ADF4DE4A6B8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981184" y="4698620"/>
            <a:ext cx="8178251" cy="4926656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108D08DB-3909-3BC5-3263-45FB82B1AF4E}"/>
              </a:ext>
            </a:extLst>
          </p:cNvPr>
          <p:cNvGrpSpPr/>
          <p:nvPr/>
        </p:nvGrpSpPr>
        <p:grpSpPr>
          <a:xfrm>
            <a:off x="152400" y="63647"/>
            <a:ext cx="6603663" cy="1372391"/>
            <a:chOff x="119439" y="63647"/>
            <a:chExt cx="6603663" cy="1372391"/>
          </a:xfrm>
        </p:grpSpPr>
        <p:sp>
          <p:nvSpPr>
            <p:cNvPr id="11" name="Right Triangle 10">
              <a:extLst>
                <a:ext uri="{FF2B5EF4-FFF2-40B4-BE49-F238E27FC236}">
                  <a16:creationId xmlns:a16="http://schemas.microsoft.com/office/drawing/2014/main" id="{C795AE1E-5CBF-F188-A793-A19644B543A0}"/>
                </a:ext>
              </a:extLst>
            </p:cNvPr>
            <p:cNvSpPr/>
            <p:nvPr/>
          </p:nvSpPr>
          <p:spPr>
            <a:xfrm flipH="1">
              <a:off x="120683" y="63647"/>
              <a:ext cx="545598" cy="221136"/>
            </a:xfrm>
            <a:prstGeom prst="rtTriangle">
              <a:avLst/>
            </a:prstGeom>
            <a:solidFill>
              <a:srgbClr val="01497C"/>
            </a:solidFill>
            <a:ln>
              <a:noFill/>
            </a:ln>
            <a:effectLst>
              <a:outerShdw blurRad="38100" dist="50800" dir="3000000" algn="ctr" rotWithShape="0">
                <a:srgbClr val="000000">
                  <a:alpha val="45000"/>
                </a:srgbClr>
              </a:outerShdw>
            </a:effectLst>
          </p:spPr>
          <p:txBody>
            <a:bodyPr wrap="square" lIns="140400" tIns="140400" rIns="140400" bIns="140400" rtlCol="0" anchor="ctr" anchorCtr="0">
              <a:noAutofit/>
            </a:bodyPr>
            <a:lstStyle/>
            <a:p>
              <a:pPr defTabSz="1404000"/>
              <a:endParaRPr lang="en-IN" sz="2250" dirty="0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F0A8D345-BAE2-06BA-5BB3-7847219B91F2}"/>
                </a:ext>
              </a:extLst>
            </p:cNvPr>
            <p:cNvSpPr/>
            <p:nvPr/>
          </p:nvSpPr>
          <p:spPr>
            <a:xfrm>
              <a:off x="326208" y="69720"/>
              <a:ext cx="6396894" cy="1366318"/>
            </a:xfrm>
            <a:prstGeom prst="roundRect">
              <a:avLst>
                <a:gd name="adj" fmla="val 11023"/>
              </a:avLst>
            </a:prstGeom>
            <a:solidFill>
              <a:schemeClr val="bg1"/>
            </a:solidFill>
            <a:ln>
              <a:noFill/>
            </a:ln>
            <a:effectLst>
              <a:outerShdw blurRad="38100" dist="50800" dir="3000000" algn="ctr" rotWithShape="0">
                <a:srgbClr val="000000">
                  <a:alpha val="45000"/>
                </a:srgbClr>
              </a:outerShdw>
            </a:effectLst>
          </p:spPr>
          <p:txBody>
            <a:bodyPr wrap="square" lIns="140400" tIns="140400" rIns="140400" bIns="140400" rtlCol="0" anchor="ctr" anchorCtr="0">
              <a:noAutofit/>
            </a:bodyPr>
            <a:lstStyle/>
            <a:p>
              <a:pPr defTabSz="1404000"/>
              <a:endParaRPr lang="en-IN" sz="2250" dirty="0"/>
            </a:p>
          </p:txBody>
        </p:sp>
        <p:sp>
          <p:nvSpPr>
            <p:cNvPr id="20" name="Rectangle: Top Corners Rounded 19">
              <a:extLst>
                <a:ext uri="{FF2B5EF4-FFF2-40B4-BE49-F238E27FC236}">
                  <a16:creationId xmlns:a16="http://schemas.microsoft.com/office/drawing/2014/main" id="{FF67BC9D-35DF-777E-8BE3-3ED9F6618906}"/>
                </a:ext>
              </a:extLst>
            </p:cNvPr>
            <p:cNvSpPr/>
            <p:nvPr/>
          </p:nvSpPr>
          <p:spPr>
            <a:xfrm rot="5400000">
              <a:off x="355191" y="49938"/>
              <a:ext cx="954363" cy="1425868"/>
            </a:xfrm>
            <a:prstGeom prst="round2SameRect">
              <a:avLst>
                <a:gd name="adj1" fmla="val 49166"/>
                <a:gd name="adj2" fmla="val 0"/>
              </a:avLst>
            </a:prstGeom>
            <a:solidFill>
              <a:srgbClr val="01497C"/>
            </a:solidFill>
            <a:ln>
              <a:noFill/>
            </a:ln>
            <a:effectLst>
              <a:outerShdw blurRad="38100" dist="50800" dir="3000000" algn="ctr" rotWithShape="0">
                <a:srgbClr val="000000">
                  <a:alpha val="45000"/>
                </a:srgbClr>
              </a:outerShdw>
            </a:effectLst>
          </p:spPr>
          <p:txBody>
            <a:bodyPr wrap="square" lIns="140400" tIns="140400" rIns="140400" bIns="140400" rtlCol="0" anchor="ctr" anchorCtr="0">
              <a:noAutofit/>
            </a:bodyPr>
            <a:lstStyle/>
            <a:p>
              <a:pPr defTabSz="1404000"/>
              <a:endParaRPr lang="en-IN" sz="2250" dirty="0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72042813-5C4E-4234-01AA-7877DCAC219B}"/>
                </a:ext>
              </a:extLst>
            </p:cNvPr>
            <p:cNvSpPr/>
            <p:nvPr/>
          </p:nvSpPr>
          <p:spPr>
            <a:xfrm>
              <a:off x="669854" y="402872"/>
              <a:ext cx="720000" cy="72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38100" dist="50800" dir="3000000" algn="ctr" rotWithShape="0">
                <a:srgbClr val="000000">
                  <a:alpha val="45000"/>
                </a:srgbClr>
              </a:outerShdw>
            </a:effectLst>
          </p:spPr>
          <p:txBody>
            <a:bodyPr wrap="square" lIns="140400" tIns="140400" rIns="140400" bIns="140400" rtlCol="0" anchor="ctr" anchorCtr="0">
              <a:noAutofit/>
            </a:bodyPr>
            <a:lstStyle/>
            <a:p>
              <a:pPr defTabSz="1404000"/>
              <a:endParaRPr lang="en-IN" sz="2250" dirty="0"/>
            </a:p>
          </p:txBody>
        </p:sp>
        <p:sp>
          <p:nvSpPr>
            <p:cNvPr id="27" name="TextBox 26">
              <a:hlinkClick r:id="rId15" action="ppaction://hlinksldjump"/>
              <a:extLst>
                <a:ext uri="{FF2B5EF4-FFF2-40B4-BE49-F238E27FC236}">
                  <a16:creationId xmlns:a16="http://schemas.microsoft.com/office/drawing/2014/main" id="{23F08662-DE15-BB73-A142-C8F9A70CBDE3}"/>
                </a:ext>
              </a:extLst>
            </p:cNvPr>
            <p:cNvSpPr txBox="1"/>
            <p:nvPr/>
          </p:nvSpPr>
          <p:spPr>
            <a:xfrm>
              <a:off x="535707" y="252860"/>
              <a:ext cx="988293" cy="988293"/>
            </a:xfrm>
            <a:prstGeom prst="rect">
              <a:avLst/>
            </a:prstGeom>
            <a:noFill/>
            <a:effectLst>
              <a:outerShdw blurRad="50800" dist="50800" dir="2400000" algn="tl" rotWithShape="0">
                <a:prstClr val="black">
                  <a:alpha val="41000"/>
                </a:prstClr>
              </a:outerShdw>
            </a:effectLst>
          </p:spPr>
          <p:txBody>
            <a:bodyPr wrap="none" lIns="140400" tIns="70200" rIns="140400" bIns="70200" rtlCol="0" anchor="ctr" anchorCtr="0">
              <a:noAutofit/>
            </a:bodyPr>
            <a:lstStyle/>
            <a:p>
              <a:pPr algn="ctr">
                <a:buNone/>
              </a:pPr>
              <a:r>
                <a:rPr lang="en-IN" sz="5400" b="1" dirty="0"/>
                <a:t>2</a:t>
              </a:r>
            </a:p>
          </p:txBody>
        </p:sp>
        <p:sp>
          <p:nvSpPr>
            <p:cNvPr id="28" name="TextBox 27">
              <a:hlinkClick r:id="rId15" action="ppaction://hlinksldjump"/>
              <a:extLst>
                <a:ext uri="{FF2B5EF4-FFF2-40B4-BE49-F238E27FC236}">
                  <a16:creationId xmlns:a16="http://schemas.microsoft.com/office/drawing/2014/main" id="{65F3AE05-758A-D41E-BA4F-6B28148EB5E1}"/>
                </a:ext>
              </a:extLst>
            </p:cNvPr>
            <p:cNvSpPr txBox="1"/>
            <p:nvPr/>
          </p:nvSpPr>
          <p:spPr>
            <a:xfrm>
              <a:off x="2143151" y="268725"/>
              <a:ext cx="3839892" cy="988293"/>
            </a:xfrm>
            <a:prstGeom prst="rect">
              <a:avLst/>
            </a:prstGeom>
            <a:noFill/>
            <a:effectLst>
              <a:outerShdw blurRad="50800" dist="50800" dir="2400000" algn="tl" rotWithShape="0">
                <a:prstClr val="black">
                  <a:alpha val="41000"/>
                </a:prstClr>
              </a:outerShdw>
            </a:effectLst>
          </p:spPr>
          <p:txBody>
            <a:bodyPr wrap="none" lIns="140400" tIns="70200" rIns="140400" bIns="70200" rtlCol="0" anchor="ctr" anchorCtr="0">
              <a:noAutofit/>
            </a:bodyPr>
            <a:lstStyle/>
            <a:p>
              <a:pPr algn="ctr">
                <a:buNone/>
              </a:pPr>
              <a:r>
                <a:rPr lang="en-IN" sz="24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Requirement Scoping &amp; Web Scraping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3427279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3D876998-6857-4E84-A5BE-F9003C89A711}"/>
                  </a:ext>
                </a:extLst>
              </p14:cNvPr>
              <p14:cNvContentPartPr/>
              <p14:nvPr/>
            </p14:nvContentPartPr>
            <p14:xfrm>
              <a:off x="13277601" y="-2627433"/>
              <a:ext cx="540" cy="54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3D876998-6857-4E84-A5BE-F9003C89A71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264101" y="-2640933"/>
                <a:ext cx="27000" cy="27000"/>
              </a:xfrm>
              <a:prstGeom prst="rect">
                <a:avLst/>
              </a:prstGeom>
            </p:spPr>
          </p:pic>
        </mc:Fallback>
      </mc:AlternateContent>
      <p:sp>
        <p:nvSpPr>
          <p:cNvPr id="77" name="Arrow: Chevron 76">
            <a:hlinkClick r:id="rId5" action="ppaction://hlinksldjump"/>
            <a:extLst>
              <a:ext uri="{FF2B5EF4-FFF2-40B4-BE49-F238E27FC236}">
                <a16:creationId xmlns:a16="http://schemas.microsoft.com/office/drawing/2014/main" id="{39F67780-012E-442B-9A37-0BC77943D7CF}"/>
              </a:ext>
            </a:extLst>
          </p:cNvPr>
          <p:cNvSpPr/>
          <p:nvPr/>
        </p:nvSpPr>
        <p:spPr>
          <a:xfrm flipH="1">
            <a:off x="16856214" y="9168988"/>
            <a:ext cx="631686" cy="546512"/>
          </a:xfrm>
          <a:prstGeom prst="chevron">
            <a:avLst/>
          </a:prstGeom>
          <a:solidFill>
            <a:srgbClr val="01497C"/>
          </a:solidFill>
          <a:ln>
            <a:noFill/>
          </a:ln>
          <a:effectLst>
            <a:outerShdw blurRad="38100" dist="50800" dir="3000000" algn="ctr" rotWithShape="0">
              <a:srgbClr val="000000">
                <a:alpha val="45000"/>
              </a:srgbClr>
            </a:outerShdw>
          </a:effectLst>
        </p:spPr>
        <p:txBody>
          <a:bodyPr wrap="square" lIns="140400" tIns="140400" rIns="140400" bIns="140400" rtlCol="0" anchor="ctr" anchorCtr="0">
            <a:noAutofit/>
          </a:bodyPr>
          <a:lstStyle/>
          <a:p>
            <a:pPr defTabSz="1404000"/>
            <a:endParaRPr lang="en-IN" sz="2250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2C56FC58-48F7-401B-A3C9-09D4F30A2A53}"/>
              </a:ext>
            </a:extLst>
          </p:cNvPr>
          <p:cNvSpPr txBox="1"/>
          <p:nvPr/>
        </p:nvSpPr>
        <p:spPr>
          <a:xfrm>
            <a:off x="17487900" y="9168988"/>
            <a:ext cx="429381" cy="546512"/>
          </a:xfrm>
          <a:prstGeom prst="rect">
            <a:avLst/>
          </a:prstGeom>
          <a:noFill/>
        </p:spPr>
        <p:txBody>
          <a:bodyPr wrap="none" lIns="140400" tIns="70200" rIns="140400" bIns="70200" rtlCol="0" anchor="ctr" anchorCtr="0">
            <a:noAutofit/>
          </a:bodyPr>
          <a:lstStyle/>
          <a:p>
            <a:pPr algn="l">
              <a:buNone/>
            </a:pPr>
            <a:r>
              <a:rPr lang="en-IN" sz="2250" b="1" dirty="0"/>
              <a:t>2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1D6AFE0-2668-CDB9-7744-64D44B5DB29E}"/>
              </a:ext>
            </a:extLst>
          </p:cNvPr>
          <p:cNvGrpSpPr/>
          <p:nvPr/>
        </p:nvGrpSpPr>
        <p:grpSpPr>
          <a:xfrm>
            <a:off x="326208" y="1652008"/>
            <a:ext cx="17589993" cy="2641412"/>
            <a:chOff x="209277" y="3732272"/>
            <a:chExt cx="17944869" cy="3058618"/>
          </a:xfrm>
        </p:grpSpPr>
        <p:sp>
          <p:nvSpPr>
            <p:cNvPr id="12" name="Arrow: Right 11">
              <a:extLst>
                <a:ext uri="{FF2B5EF4-FFF2-40B4-BE49-F238E27FC236}">
                  <a16:creationId xmlns:a16="http://schemas.microsoft.com/office/drawing/2014/main" id="{264D4BDA-2747-3345-D807-9A6694B5A211}"/>
                </a:ext>
              </a:extLst>
            </p:cNvPr>
            <p:cNvSpPr/>
            <p:nvPr/>
          </p:nvSpPr>
          <p:spPr>
            <a:xfrm>
              <a:off x="2227910" y="4432254"/>
              <a:ext cx="726945" cy="549587"/>
            </a:xfrm>
            <a:prstGeom prst="rightArrow">
              <a:avLst/>
            </a:prstGeom>
            <a:solidFill>
              <a:srgbClr val="01497C"/>
            </a:solidFill>
            <a:ln>
              <a:noFill/>
            </a:ln>
            <a:effectLst>
              <a:outerShdw blurRad="38100" dist="50800" dir="3000000" algn="ctr" rotWithShape="0">
                <a:srgbClr val="000000">
                  <a:alpha val="45000"/>
                </a:srgbClr>
              </a:outerShdw>
            </a:effectLst>
          </p:spPr>
          <p:txBody>
            <a:bodyPr wrap="square" lIns="140400" tIns="140400" rIns="140400" bIns="140400" rtlCol="0" anchor="ctr" anchorCtr="0">
              <a:noAutofit/>
            </a:bodyPr>
            <a:lstStyle/>
            <a:p>
              <a:pPr algn="ctr" defTabSz="1404000"/>
              <a:endParaRPr lang="en-IN" sz="24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28170633-EE44-D4A5-35EC-D687F7A262A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-1" r="58241" b="-12565"/>
            <a:stretch/>
          </p:blipFill>
          <p:spPr>
            <a:xfrm>
              <a:off x="14341967" y="3866524"/>
              <a:ext cx="1489282" cy="1855629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831E6E8D-A8AF-EAC4-42C3-DACFADBB762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797768" y="3832264"/>
              <a:ext cx="1384173" cy="1623742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65640668-A318-08A9-FC85-1DB2FD5C297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1538459" y="4353613"/>
              <a:ext cx="1535894" cy="833340"/>
            </a:xfrm>
            <a:prstGeom prst="rect">
              <a:avLst/>
            </a:prstGeom>
          </p:spPr>
        </p:pic>
        <p:sp>
          <p:nvSpPr>
            <p:cNvPr id="44" name="Arrow: Right 43">
              <a:extLst>
                <a:ext uri="{FF2B5EF4-FFF2-40B4-BE49-F238E27FC236}">
                  <a16:creationId xmlns:a16="http://schemas.microsoft.com/office/drawing/2014/main" id="{A6474228-7A0E-6CB6-99DF-ACB70B4024D3}"/>
                </a:ext>
              </a:extLst>
            </p:cNvPr>
            <p:cNvSpPr/>
            <p:nvPr/>
          </p:nvSpPr>
          <p:spPr>
            <a:xfrm>
              <a:off x="13298937" y="4477929"/>
              <a:ext cx="818446" cy="549589"/>
            </a:xfrm>
            <a:prstGeom prst="rightArrow">
              <a:avLst/>
            </a:prstGeom>
            <a:solidFill>
              <a:srgbClr val="01497C"/>
            </a:solidFill>
            <a:ln>
              <a:noFill/>
            </a:ln>
            <a:effectLst>
              <a:outerShdw blurRad="38100" dist="50800" dir="3000000" algn="ctr" rotWithShape="0">
                <a:srgbClr val="000000">
                  <a:alpha val="45000"/>
                </a:srgbClr>
              </a:outerShdw>
            </a:effectLst>
          </p:spPr>
          <p:txBody>
            <a:bodyPr wrap="square" lIns="140400" tIns="140400" rIns="140400" bIns="140400" rtlCol="0" anchor="ctr" anchorCtr="0">
              <a:noAutofit/>
            </a:bodyPr>
            <a:lstStyle/>
            <a:p>
              <a:pPr algn="ctr" defTabSz="1404000"/>
              <a:endParaRPr lang="en-IN" sz="24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5" name="Arrow: Right 44">
              <a:extLst>
                <a:ext uri="{FF2B5EF4-FFF2-40B4-BE49-F238E27FC236}">
                  <a16:creationId xmlns:a16="http://schemas.microsoft.com/office/drawing/2014/main" id="{73982751-276D-1BD4-C89B-24F68CD9B2EB}"/>
                </a:ext>
              </a:extLst>
            </p:cNvPr>
            <p:cNvSpPr/>
            <p:nvPr/>
          </p:nvSpPr>
          <p:spPr>
            <a:xfrm>
              <a:off x="5214331" y="4398825"/>
              <a:ext cx="726945" cy="549587"/>
            </a:xfrm>
            <a:prstGeom prst="rightArrow">
              <a:avLst/>
            </a:prstGeom>
            <a:solidFill>
              <a:srgbClr val="01497C"/>
            </a:solidFill>
            <a:ln>
              <a:noFill/>
            </a:ln>
            <a:effectLst>
              <a:outerShdw blurRad="38100" dist="50800" dir="3000000" algn="ctr" rotWithShape="0">
                <a:srgbClr val="000000">
                  <a:alpha val="45000"/>
                </a:srgbClr>
              </a:outerShdw>
            </a:effectLst>
          </p:spPr>
          <p:txBody>
            <a:bodyPr wrap="square" lIns="140400" tIns="140400" rIns="140400" bIns="140400" rtlCol="0" anchor="ctr" anchorCtr="0">
              <a:noAutofit/>
            </a:bodyPr>
            <a:lstStyle/>
            <a:p>
              <a:pPr algn="ctr" defTabSz="1404000"/>
              <a:endParaRPr lang="en-IN" sz="24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6" name="Arrow: Right 45">
              <a:extLst>
                <a:ext uri="{FF2B5EF4-FFF2-40B4-BE49-F238E27FC236}">
                  <a16:creationId xmlns:a16="http://schemas.microsoft.com/office/drawing/2014/main" id="{B85A5B5D-D394-C73B-AB39-72E4D2488402}"/>
                </a:ext>
              </a:extLst>
            </p:cNvPr>
            <p:cNvSpPr/>
            <p:nvPr/>
          </p:nvSpPr>
          <p:spPr>
            <a:xfrm>
              <a:off x="10552387" y="4480813"/>
              <a:ext cx="726945" cy="549587"/>
            </a:xfrm>
            <a:prstGeom prst="rightArrow">
              <a:avLst/>
            </a:prstGeom>
            <a:solidFill>
              <a:srgbClr val="01497C"/>
            </a:solidFill>
            <a:ln>
              <a:noFill/>
            </a:ln>
            <a:effectLst>
              <a:outerShdw blurRad="38100" dist="50800" dir="3000000" algn="ctr" rotWithShape="0">
                <a:srgbClr val="000000">
                  <a:alpha val="45000"/>
                </a:srgbClr>
              </a:outerShdw>
            </a:effectLst>
          </p:spPr>
          <p:txBody>
            <a:bodyPr wrap="square" lIns="140400" tIns="140400" rIns="140400" bIns="140400" rtlCol="0" anchor="ctr" anchorCtr="0">
              <a:noAutofit/>
            </a:bodyPr>
            <a:lstStyle/>
            <a:p>
              <a:pPr algn="ctr" defTabSz="1404000"/>
              <a:endParaRPr lang="en-IN" sz="24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0D53DAA-14EC-4C8F-3032-454D9D28F31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248480" y="3732272"/>
              <a:ext cx="1714588" cy="194955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1DB607-39BD-C53B-3C48-864C03E88E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201282" y="3798571"/>
              <a:ext cx="1371670" cy="1657435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6D45C665-6300-1B98-0087-7740FBC2AAC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11817" y="3811652"/>
              <a:ext cx="1606633" cy="1790792"/>
            </a:xfrm>
            <a:prstGeom prst="rect">
              <a:avLst/>
            </a:prstGeom>
          </p:spPr>
        </p:pic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08171C6B-3C8C-6202-AC47-AC523FC1B6BF}"/>
                </a:ext>
              </a:extLst>
            </p:cNvPr>
            <p:cNvSpPr/>
            <p:nvPr/>
          </p:nvSpPr>
          <p:spPr>
            <a:xfrm>
              <a:off x="209277" y="5992368"/>
              <a:ext cx="2308148" cy="693312"/>
            </a:xfrm>
            <a:prstGeom prst="roundRect">
              <a:avLst/>
            </a:prstGeom>
            <a:solidFill>
              <a:srgbClr val="01497C"/>
            </a:solidFill>
            <a:ln>
              <a:noFill/>
            </a:ln>
            <a:effectLst>
              <a:outerShdw blurRad="38100" dist="50800" dir="3000000" algn="ctr" rotWithShape="0">
                <a:srgbClr val="000000">
                  <a:alpha val="45000"/>
                </a:srgbClr>
              </a:outerShdw>
            </a:effectLst>
          </p:spPr>
          <p:txBody>
            <a:bodyPr wrap="square" lIns="140400" tIns="140400" rIns="140400" bIns="140400" rtlCol="0" anchor="ctr" anchorCtr="0">
              <a:noAutofit/>
            </a:bodyPr>
            <a:lstStyle/>
            <a:p>
              <a:pPr algn="ctr" defTabSz="1404000"/>
              <a:r>
                <a:rPr lang="en-IN" sz="2400" b="1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ESPN Data</a:t>
              </a:r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3BA5C549-AC72-7404-42D2-27BBB4E9357D}"/>
                </a:ext>
              </a:extLst>
            </p:cNvPr>
            <p:cNvSpPr/>
            <p:nvPr/>
          </p:nvSpPr>
          <p:spPr>
            <a:xfrm>
              <a:off x="2991649" y="5887158"/>
              <a:ext cx="2308148" cy="903732"/>
            </a:xfrm>
            <a:prstGeom prst="roundRect">
              <a:avLst/>
            </a:prstGeom>
            <a:solidFill>
              <a:srgbClr val="01497C"/>
            </a:solidFill>
            <a:ln>
              <a:noFill/>
            </a:ln>
            <a:effectLst>
              <a:outerShdw blurRad="38100" dist="50800" dir="3000000" algn="ctr" rotWithShape="0">
                <a:srgbClr val="000000">
                  <a:alpha val="45000"/>
                </a:srgbClr>
              </a:outerShdw>
            </a:effectLst>
          </p:spPr>
          <p:txBody>
            <a:bodyPr wrap="square" lIns="140400" tIns="140400" rIns="140400" bIns="140400" rtlCol="0" anchor="ctr" anchorCtr="0">
              <a:noAutofit/>
            </a:bodyPr>
            <a:lstStyle/>
            <a:p>
              <a:pPr algn="ctr" defTabSz="1404000"/>
              <a:r>
                <a:rPr lang="en-IN" sz="2400" b="1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Bright Data</a:t>
              </a:r>
              <a:br>
                <a:rPr lang="en-IN" sz="2400" b="1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IN" sz="2400" b="1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Web Scraping </a:t>
              </a:r>
            </a:p>
          </p:txBody>
        </p:sp>
        <p:sp>
          <p:nvSpPr>
            <p:cNvPr id="18" name="Arrow: Right 17">
              <a:extLst>
                <a:ext uri="{FF2B5EF4-FFF2-40B4-BE49-F238E27FC236}">
                  <a16:creationId xmlns:a16="http://schemas.microsoft.com/office/drawing/2014/main" id="{C279F7F2-9797-E6E2-DBA2-313D9BEFE605}"/>
                </a:ext>
              </a:extLst>
            </p:cNvPr>
            <p:cNvSpPr/>
            <p:nvPr/>
          </p:nvSpPr>
          <p:spPr>
            <a:xfrm>
              <a:off x="7832958" y="4420997"/>
              <a:ext cx="726945" cy="549587"/>
            </a:xfrm>
            <a:prstGeom prst="rightArrow">
              <a:avLst/>
            </a:prstGeom>
            <a:solidFill>
              <a:srgbClr val="01497C"/>
            </a:solidFill>
            <a:ln>
              <a:noFill/>
            </a:ln>
            <a:effectLst>
              <a:outerShdw blurRad="38100" dist="50800" dir="3000000" algn="ctr" rotWithShape="0">
                <a:srgbClr val="000000">
                  <a:alpha val="45000"/>
                </a:srgbClr>
              </a:outerShdw>
            </a:effectLst>
          </p:spPr>
          <p:txBody>
            <a:bodyPr wrap="square" lIns="140400" tIns="140400" rIns="140400" bIns="140400" rtlCol="0" anchor="ctr" anchorCtr="0">
              <a:noAutofit/>
            </a:bodyPr>
            <a:lstStyle/>
            <a:p>
              <a:pPr algn="ctr" defTabSz="1404000"/>
              <a:endParaRPr lang="en-IN" sz="24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E765FC67-C4C3-A95C-81E7-AF3FDF13A41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6812586" y="3961980"/>
              <a:ext cx="1341560" cy="1357281"/>
            </a:xfrm>
            <a:prstGeom prst="rect">
              <a:avLst/>
            </a:prstGeom>
          </p:spPr>
        </p:pic>
        <p:sp>
          <p:nvSpPr>
            <p:cNvPr id="22" name="Arrow: Right 21">
              <a:extLst>
                <a:ext uri="{FF2B5EF4-FFF2-40B4-BE49-F238E27FC236}">
                  <a16:creationId xmlns:a16="http://schemas.microsoft.com/office/drawing/2014/main" id="{A5F2BF47-2DE7-5FDB-C1F8-4F76B6D94E0A}"/>
                </a:ext>
              </a:extLst>
            </p:cNvPr>
            <p:cNvSpPr/>
            <p:nvPr/>
          </p:nvSpPr>
          <p:spPr>
            <a:xfrm>
              <a:off x="16037768" y="4432254"/>
              <a:ext cx="818446" cy="549589"/>
            </a:xfrm>
            <a:prstGeom prst="rightArrow">
              <a:avLst/>
            </a:prstGeom>
            <a:solidFill>
              <a:srgbClr val="01497C"/>
            </a:solidFill>
            <a:ln>
              <a:noFill/>
            </a:ln>
            <a:effectLst>
              <a:outerShdw blurRad="38100" dist="50800" dir="3000000" algn="ctr" rotWithShape="0">
                <a:srgbClr val="000000">
                  <a:alpha val="45000"/>
                </a:srgbClr>
              </a:outerShdw>
            </a:effectLst>
          </p:spPr>
          <p:txBody>
            <a:bodyPr wrap="square" lIns="140400" tIns="140400" rIns="140400" bIns="140400" rtlCol="0" anchor="ctr" anchorCtr="0">
              <a:noAutofit/>
            </a:bodyPr>
            <a:lstStyle/>
            <a:p>
              <a:pPr algn="ctr" defTabSz="1404000"/>
              <a:endParaRPr lang="en-IN" sz="24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DECFD048-97CD-E5D7-E315-99786EFBDD94}"/>
              </a:ext>
            </a:extLst>
          </p:cNvPr>
          <p:cNvSpPr/>
          <p:nvPr/>
        </p:nvSpPr>
        <p:spPr>
          <a:xfrm>
            <a:off x="4583141" y="6624762"/>
            <a:ext cx="713997" cy="489759"/>
          </a:xfrm>
          <a:prstGeom prst="rightArrow">
            <a:avLst/>
          </a:prstGeom>
          <a:solidFill>
            <a:srgbClr val="01497C"/>
          </a:solidFill>
          <a:ln>
            <a:noFill/>
          </a:ln>
          <a:effectLst>
            <a:outerShdw blurRad="38100" dist="50800" dir="3000000" algn="ctr" rotWithShape="0">
              <a:srgbClr val="000000">
                <a:alpha val="45000"/>
              </a:srgbClr>
            </a:outerShdw>
          </a:effectLst>
        </p:spPr>
        <p:txBody>
          <a:bodyPr wrap="square" lIns="140400" tIns="140400" rIns="140400" bIns="140400" rtlCol="0" anchor="ctr" anchorCtr="0">
            <a:noAutofit/>
          </a:bodyPr>
          <a:lstStyle/>
          <a:p>
            <a:pPr algn="ctr" defTabSz="1404000"/>
            <a:endParaRPr lang="en-IN" sz="24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5" name="Picture 24" descr="A screenshot of a computer&#10;&#10;Description automatically generated">
            <a:extLst>
              <a:ext uri="{FF2B5EF4-FFF2-40B4-BE49-F238E27FC236}">
                <a16:creationId xmlns:a16="http://schemas.microsoft.com/office/drawing/2014/main" id="{77458B07-796A-8526-75B7-6CA6794CBF1B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r="51864"/>
          <a:stretch/>
        </p:blipFill>
        <p:spPr>
          <a:xfrm>
            <a:off x="282169" y="4660520"/>
            <a:ext cx="3936652" cy="4418244"/>
          </a:xfrm>
          <a:prstGeom prst="rect">
            <a:avLst/>
          </a:prstGeom>
        </p:spPr>
      </p:pic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BD3CC755-F657-03D2-6CC3-2ADB4C748103}"/>
              </a:ext>
            </a:extLst>
          </p:cNvPr>
          <p:cNvSpPr/>
          <p:nvPr/>
        </p:nvSpPr>
        <p:spPr>
          <a:xfrm>
            <a:off x="119439" y="4457667"/>
            <a:ext cx="4250380" cy="4724433"/>
          </a:xfrm>
          <a:prstGeom prst="roundRect">
            <a:avLst>
              <a:gd name="adj" fmla="val 4856"/>
            </a:avLst>
          </a:prstGeom>
          <a:noFill/>
          <a:ln w="38100">
            <a:solidFill>
              <a:srgbClr val="013A63"/>
            </a:solidFill>
          </a:ln>
        </p:spPr>
        <p:txBody>
          <a:bodyPr wrap="square" lIns="93600" tIns="93600" rIns="93600" bIns="93600" rtlCol="0" anchor="ctr" anchorCtr="0">
            <a:noAutofit/>
          </a:bodyPr>
          <a:lstStyle/>
          <a:p>
            <a:pPr algn="l" defTabSz="936000"/>
            <a:endParaRPr lang="en-IN" sz="1500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7F2980DC-64AF-2FCE-3FA9-016754CEC90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572485" y="4649043"/>
            <a:ext cx="5789948" cy="4321361"/>
          </a:xfrm>
          <a:prstGeom prst="rect">
            <a:avLst/>
          </a:prstGeom>
        </p:spPr>
      </p:pic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30FF5F2A-0C96-B109-4AE6-67312C59BAC3}"/>
              </a:ext>
            </a:extLst>
          </p:cNvPr>
          <p:cNvSpPr/>
          <p:nvPr/>
        </p:nvSpPr>
        <p:spPr>
          <a:xfrm>
            <a:off x="8122583" y="3496251"/>
            <a:ext cx="2262502" cy="780460"/>
          </a:xfrm>
          <a:prstGeom prst="roundRect">
            <a:avLst/>
          </a:prstGeom>
          <a:solidFill>
            <a:srgbClr val="01497C"/>
          </a:solidFill>
          <a:ln>
            <a:noFill/>
          </a:ln>
          <a:effectLst>
            <a:outerShdw blurRad="38100" dist="50800" dir="3000000" algn="ctr" rotWithShape="0">
              <a:srgbClr val="000000">
                <a:alpha val="45000"/>
              </a:srgbClr>
            </a:outerShdw>
          </a:effectLst>
        </p:spPr>
        <p:txBody>
          <a:bodyPr wrap="square" lIns="140400" tIns="140400" rIns="140400" bIns="140400" rtlCol="0" anchor="ctr" anchorCtr="0">
            <a:noAutofit/>
          </a:bodyPr>
          <a:lstStyle/>
          <a:p>
            <a:pPr algn="ctr" defTabSz="1404000"/>
            <a:r>
              <a:rPr lang="en-IN" sz="24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Json Files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E399C850-2326-5DB1-F41B-5DEF35937A8B}"/>
              </a:ext>
            </a:extLst>
          </p:cNvPr>
          <p:cNvSpPr/>
          <p:nvPr/>
        </p:nvSpPr>
        <p:spPr>
          <a:xfrm>
            <a:off x="5428506" y="4462187"/>
            <a:ext cx="6153894" cy="4724433"/>
          </a:xfrm>
          <a:prstGeom prst="roundRect">
            <a:avLst>
              <a:gd name="adj" fmla="val 4856"/>
            </a:avLst>
          </a:prstGeom>
          <a:noFill/>
          <a:ln w="38100">
            <a:solidFill>
              <a:srgbClr val="013A63"/>
            </a:solidFill>
          </a:ln>
        </p:spPr>
        <p:txBody>
          <a:bodyPr wrap="square" lIns="93600" tIns="93600" rIns="93600" bIns="93600" rtlCol="0" anchor="ctr" anchorCtr="0">
            <a:noAutofit/>
          </a:bodyPr>
          <a:lstStyle/>
          <a:p>
            <a:pPr algn="l" defTabSz="936000"/>
            <a:endParaRPr lang="en-IN" sz="1500" dirty="0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86D5A6ED-00F3-C806-F9A0-EE3ED837DC5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2838521" y="4524094"/>
            <a:ext cx="5167310" cy="4367212"/>
          </a:xfrm>
          <a:prstGeom prst="rect">
            <a:avLst/>
          </a:prstGeom>
        </p:spPr>
      </p:pic>
      <p:sp>
        <p:nvSpPr>
          <p:cNvPr id="35" name="Arrow: Right 34">
            <a:extLst>
              <a:ext uri="{FF2B5EF4-FFF2-40B4-BE49-F238E27FC236}">
                <a16:creationId xmlns:a16="http://schemas.microsoft.com/office/drawing/2014/main" id="{61BC6DD9-3CDE-ABE8-DCEA-A0D697814A13}"/>
              </a:ext>
            </a:extLst>
          </p:cNvPr>
          <p:cNvSpPr/>
          <p:nvPr/>
        </p:nvSpPr>
        <p:spPr>
          <a:xfrm>
            <a:off x="11802501" y="6674766"/>
            <a:ext cx="713997" cy="489759"/>
          </a:xfrm>
          <a:prstGeom prst="rightArrow">
            <a:avLst/>
          </a:prstGeom>
          <a:solidFill>
            <a:srgbClr val="01497C"/>
          </a:solidFill>
          <a:ln>
            <a:noFill/>
          </a:ln>
          <a:effectLst>
            <a:outerShdw blurRad="38100" dist="50800" dir="3000000" algn="ctr" rotWithShape="0">
              <a:srgbClr val="000000">
                <a:alpha val="45000"/>
              </a:srgbClr>
            </a:outerShdw>
          </a:effectLst>
        </p:spPr>
        <p:txBody>
          <a:bodyPr wrap="square" lIns="140400" tIns="140400" rIns="140400" bIns="140400" rtlCol="0" anchor="ctr" anchorCtr="0">
            <a:noAutofit/>
          </a:bodyPr>
          <a:lstStyle/>
          <a:p>
            <a:pPr algn="ctr" defTabSz="1404000"/>
            <a:endParaRPr lang="en-IN" sz="24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DE7B0A3E-819D-89B6-01CA-970CF3FD0785}"/>
              </a:ext>
            </a:extLst>
          </p:cNvPr>
          <p:cNvSpPr/>
          <p:nvPr/>
        </p:nvSpPr>
        <p:spPr>
          <a:xfrm>
            <a:off x="12641087" y="4293420"/>
            <a:ext cx="5527474" cy="4724433"/>
          </a:xfrm>
          <a:prstGeom prst="roundRect">
            <a:avLst>
              <a:gd name="adj" fmla="val 4856"/>
            </a:avLst>
          </a:prstGeom>
          <a:noFill/>
          <a:ln w="38100">
            <a:solidFill>
              <a:srgbClr val="013A63"/>
            </a:solidFill>
          </a:ln>
        </p:spPr>
        <p:txBody>
          <a:bodyPr wrap="square" lIns="93600" tIns="93600" rIns="93600" bIns="93600" rtlCol="0" anchor="ctr" anchorCtr="0">
            <a:noAutofit/>
          </a:bodyPr>
          <a:lstStyle/>
          <a:p>
            <a:pPr algn="l" defTabSz="936000"/>
            <a:endParaRPr lang="en-IN" sz="1500" dirty="0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F3B6D495-8664-61D0-8B55-1F44793053D5}"/>
              </a:ext>
            </a:extLst>
          </p:cNvPr>
          <p:cNvSpPr/>
          <p:nvPr/>
        </p:nvSpPr>
        <p:spPr>
          <a:xfrm>
            <a:off x="13980304" y="3370463"/>
            <a:ext cx="2262502" cy="780460"/>
          </a:xfrm>
          <a:prstGeom prst="roundRect">
            <a:avLst/>
          </a:prstGeom>
          <a:solidFill>
            <a:srgbClr val="01497C"/>
          </a:solidFill>
          <a:ln>
            <a:noFill/>
          </a:ln>
          <a:effectLst>
            <a:outerShdw blurRad="38100" dist="50800" dir="3000000" algn="ctr" rotWithShape="0">
              <a:srgbClr val="000000">
                <a:alpha val="45000"/>
              </a:srgbClr>
            </a:outerShdw>
          </a:effectLst>
        </p:spPr>
        <p:txBody>
          <a:bodyPr wrap="square" lIns="140400" tIns="140400" rIns="140400" bIns="140400" rtlCol="0" anchor="ctr" anchorCtr="0">
            <a:noAutofit/>
          </a:bodyPr>
          <a:lstStyle/>
          <a:p>
            <a:pPr algn="ctr" defTabSz="1404000"/>
            <a:r>
              <a:rPr lang="en-IN" sz="24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CSV Files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A0D13E7-8095-05F2-9D54-E591B6D4EB95}"/>
              </a:ext>
            </a:extLst>
          </p:cNvPr>
          <p:cNvGrpSpPr/>
          <p:nvPr/>
        </p:nvGrpSpPr>
        <p:grpSpPr>
          <a:xfrm>
            <a:off x="152400" y="63647"/>
            <a:ext cx="6603663" cy="1372391"/>
            <a:chOff x="119439" y="63647"/>
            <a:chExt cx="6603663" cy="1372391"/>
          </a:xfrm>
        </p:grpSpPr>
        <p:sp>
          <p:nvSpPr>
            <p:cNvPr id="40" name="Right Triangle 39">
              <a:extLst>
                <a:ext uri="{FF2B5EF4-FFF2-40B4-BE49-F238E27FC236}">
                  <a16:creationId xmlns:a16="http://schemas.microsoft.com/office/drawing/2014/main" id="{F8E7990D-9761-9C55-16E6-5BED78A0026B}"/>
                </a:ext>
              </a:extLst>
            </p:cNvPr>
            <p:cNvSpPr/>
            <p:nvPr/>
          </p:nvSpPr>
          <p:spPr>
            <a:xfrm flipH="1">
              <a:off x="120683" y="63647"/>
              <a:ext cx="545598" cy="221136"/>
            </a:xfrm>
            <a:prstGeom prst="rtTriangle">
              <a:avLst/>
            </a:prstGeom>
            <a:solidFill>
              <a:srgbClr val="01497C"/>
            </a:solidFill>
            <a:ln>
              <a:noFill/>
            </a:ln>
            <a:effectLst>
              <a:outerShdw blurRad="38100" dist="50800" dir="3000000" algn="ctr" rotWithShape="0">
                <a:srgbClr val="000000">
                  <a:alpha val="45000"/>
                </a:srgbClr>
              </a:outerShdw>
            </a:effectLst>
          </p:spPr>
          <p:txBody>
            <a:bodyPr wrap="square" lIns="140400" tIns="140400" rIns="140400" bIns="140400" rtlCol="0" anchor="ctr" anchorCtr="0">
              <a:noAutofit/>
            </a:bodyPr>
            <a:lstStyle/>
            <a:p>
              <a:pPr defTabSz="1404000"/>
              <a:endParaRPr lang="en-IN" sz="2250" dirty="0"/>
            </a:p>
          </p:txBody>
        </p:sp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8531CEDC-A074-4901-1584-3D6DE3E4E5EB}"/>
                </a:ext>
              </a:extLst>
            </p:cNvPr>
            <p:cNvSpPr/>
            <p:nvPr/>
          </p:nvSpPr>
          <p:spPr>
            <a:xfrm>
              <a:off x="326208" y="69720"/>
              <a:ext cx="6396894" cy="1366318"/>
            </a:xfrm>
            <a:prstGeom prst="roundRect">
              <a:avLst>
                <a:gd name="adj" fmla="val 11023"/>
              </a:avLst>
            </a:prstGeom>
            <a:solidFill>
              <a:schemeClr val="bg1"/>
            </a:solidFill>
            <a:ln>
              <a:noFill/>
            </a:ln>
            <a:effectLst>
              <a:outerShdw blurRad="38100" dist="50800" dir="3000000" algn="ctr" rotWithShape="0">
                <a:srgbClr val="000000">
                  <a:alpha val="45000"/>
                </a:srgbClr>
              </a:outerShdw>
            </a:effectLst>
          </p:spPr>
          <p:txBody>
            <a:bodyPr wrap="square" lIns="140400" tIns="140400" rIns="140400" bIns="140400" rtlCol="0" anchor="ctr" anchorCtr="0">
              <a:noAutofit/>
            </a:bodyPr>
            <a:lstStyle/>
            <a:p>
              <a:pPr defTabSz="1404000"/>
              <a:endParaRPr lang="en-IN" sz="2250" dirty="0"/>
            </a:p>
          </p:txBody>
        </p:sp>
        <p:sp>
          <p:nvSpPr>
            <p:cNvPr id="43" name="Rectangle: Top Corners Rounded 42">
              <a:extLst>
                <a:ext uri="{FF2B5EF4-FFF2-40B4-BE49-F238E27FC236}">
                  <a16:creationId xmlns:a16="http://schemas.microsoft.com/office/drawing/2014/main" id="{5FBC301D-C435-3549-22D8-EE722DFF9A26}"/>
                </a:ext>
              </a:extLst>
            </p:cNvPr>
            <p:cNvSpPr/>
            <p:nvPr/>
          </p:nvSpPr>
          <p:spPr>
            <a:xfrm rot="5400000">
              <a:off x="355191" y="49938"/>
              <a:ext cx="954363" cy="1425868"/>
            </a:xfrm>
            <a:prstGeom prst="round2SameRect">
              <a:avLst>
                <a:gd name="adj1" fmla="val 49166"/>
                <a:gd name="adj2" fmla="val 0"/>
              </a:avLst>
            </a:prstGeom>
            <a:solidFill>
              <a:srgbClr val="01497C"/>
            </a:solidFill>
            <a:ln>
              <a:noFill/>
            </a:ln>
            <a:effectLst>
              <a:outerShdw blurRad="38100" dist="50800" dir="3000000" algn="ctr" rotWithShape="0">
                <a:srgbClr val="000000">
                  <a:alpha val="45000"/>
                </a:srgbClr>
              </a:outerShdw>
            </a:effectLst>
          </p:spPr>
          <p:txBody>
            <a:bodyPr wrap="square" lIns="140400" tIns="140400" rIns="140400" bIns="140400" rtlCol="0" anchor="ctr" anchorCtr="0">
              <a:noAutofit/>
            </a:bodyPr>
            <a:lstStyle/>
            <a:p>
              <a:pPr defTabSz="1404000"/>
              <a:endParaRPr lang="en-IN" sz="2250" dirty="0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703FC0C2-2BEC-AB50-29CC-DFC13C81AABB}"/>
                </a:ext>
              </a:extLst>
            </p:cNvPr>
            <p:cNvSpPr/>
            <p:nvPr/>
          </p:nvSpPr>
          <p:spPr>
            <a:xfrm>
              <a:off x="669854" y="402872"/>
              <a:ext cx="720000" cy="72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38100" dist="50800" dir="3000000" algn="ctr" rotWithShape="0">
                <a:srgbClr val="000000">
                  <a:alpha val="45000"/>
                </a:srgbClr>
              </a:outerShdw>
            </a:effectLst>
          </p:spPr>
          <p:txBody>
            <a:bodyPr wrap="square" lIns="140400" tIns="140400" rIns="140400" bIns="140400" rtlCol="0" anchor="ctr" anchorCtr="0">
              <a:noAutofit/>
            </a:bodyPr>
            <a:lstStyle/>
            <a:p>
              <a:pPr defTabSz="1404000"/>
              <a:endParaRPr lang="en-IN" sz="2250" dirty="0"/>
            </a:p>
          </p:txBody>
        </p:sp>
        <p:sp>
          <p:nvSpPr>
            <p:cNvPr id="48" name="TextBox 47">
              <a:hlinkClick r:id="rId16" action="ppaction://hlinksldjump"/>
              <a:extLst>
                <a:ext uri="{FF2B5EF4-FFF2-40B4-BE49-F238E27FC236}">
                  <a16:creationId xmlns:a16="http://schemas.microsoft.com/office/drawing/2014/main" id="{8A585DAF-15F0-B1BB-4ACD-3D30C3BF4A5B}"/>
                </a:ext>
              </a:extLst>
            </p:cNvPr>
            <p:cNvSpPr txBox="1"/>
            <p:nvPr/>
          </p:nvSpPr>
          <p:spPr>
            <a:xfrm>
              <a:off x="535707" y="252860"/>
              <a:ext cx="988293" cy="988293"/>
            </a:xfrm>
            <a:prstGeom prst="rect">
              <a:avLst/>
            </a:prstGeom>
            <a:noFill/>
            <a:effectLst>
              <a:outerShdw blurRad="50800" dist="50800" dir="2400000" algn="tl" rotWithShape="0">
                <a:prstClr val="black">
                  <a:alpha val="41000"/>
                </a:prstClr>
              </a:outerShdw>
            </a:effectLst>
          </p:spPr>
          <p:txBody>
            <a:bodyPr wrap="none" lIns="140400" tIns="70200" rIns="140400" bIns="70200" rtlCol="0" anchor="ctr" anchorCtr="0">
              <a:noAutofit/>
            </a:bodyPr>
            <a:lstStyle/>
            <a:p>
              <a:pPr algn="ctr">
                <a:buNone/>
              </a:pPr>
              <a:r>
                <a:rPr lang="en-IN" sz="5400" b="1" dirty="0"/>
                <a:t>2</a:t>
              </a:r>
            </a:p>
          </p:txBody>
        </p:sp>
        <p:sp>
          <p:nvSpPr>
            <p:cNvPr id="49" name="TextBox 48">
              <a:hlinkClick r:id="rId16" action="ppaction://hlinksldjump"/>
              <a:extLst>
                <a:ext uri="{FF2B5EF4-FFF2-40B4-BE49-F238E27FC236}">
                  <a16:creationId xmlns:a16="http://schemas.microsoft.com/office/drawing/2014/main" id="{1C815536-6203-3020-D8B4-08C1793CD865}"/>
                </a:ext>
              </a:extLst>
            </p:cNvPr>
            <p:cNvSpPr txBox="1"/>
            <p:nvPr/>
          </p:nvSpPr>
          <p:spPr>
            <a:xfrm>
              <a:off x="2143151" y="268725"/>
              <a:ext cx="3839892" cy="988293"/>
            </a:xfrm>
            <a:prstGeom prst="rect">
              <a:avLst/>
            </a:prstGeom>
            <a:noFill/>
            <a:effectLst>
              <a:outerShdw blurRad="50800" dist="50800" dir="2400000" algn="tl" rotWithShape="0">
                <a:prstClr val="black">
                  <a:alpha val="41000"/>
                </a:prstClr>
              </a:outerShdw>
            </a:effectLst>
          </p:spPr>
          <p:txBody>
            <a:bodyPr wrap="none" lIns="140400" tIns="70200" rIns="140400" bIns="70200" rtlCol="0" anchor="ctr" anchorCtr="0">
              <a:noAutofit/>
            </a:bodyPr>
            <a:lstStyle/>
            <a:p>
              <a:pPr algn="ctr">
                <a:buNone/>
              </a:pPr>
              <a:r>
                <a:rPr lang="en-IN" sz="24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Requirement Scoping &amp; Web Scraping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7507999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3D876998-6857-4E84-A5BE-F9003C89A711}"/>
                  </a:ext>
                </a:extLst>
              </p14:cNvPr>
              <p14:cNvContentPartPr/>
              <p14:nvPr/>
            </p14:nvContentPartPr>
            <p14:xfrm>
              <a:off x="13277601" y="-2627433"/>
              <a:ext cx="540" cy="54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3D876998-6857-4E84-A5BE-F9003C89A71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264101" y="-2640933"/>
                <a:ext cx="27000" cy="27000"/>
              </a:xfrm>
              <a:prstGeom prst="rect">
                <a:avLst/>
              </a:prstGeom>
            </p:spPr>
          </p:pic>
        </mc:Fallback>
      </mc:AlternateContent>
      <p:sp>
        <p:nvSpPr>
          <p:cNvPr id="77" name="Arrow: Chevron 76">
            <a:hlinkClick r:id="rId5" action="ppaction://hlinksldjump"/>
            <a:extLst>
              <a:ext uri="{FF2B5EF4-FFF2-40B4-BE49-F238E27FC236}">
                <a16:creationId xmlns:a16="http://schemas.microsoft.com/office/drawing/2014/main" id="{39F67780-012E-442B-9A37-0BC77943D7CF}"/>
              </a:ext>
            </a:extLst>
          </p:cNvPr>
          <p:cNvSpPr/>
          <p:nvPr/>
        </p:nvSpPr>
        <p:spPr>
          <a:xfrm flipH="1">
            <a:off x="16856214" y="9078764"/>
            <a:ext cx="631686" cy="546512"/>
          </a:xfrm>
          <a:prstGeom prst="chevron">
            <a:avLst/>
          </a:prstGeom>
          <a:solidFill>
            <a:srgbClr val="01497C"/>
          </a:solidFill>
          <a:ln>
            <a:noFill/>
          </a:ln>
          <a:effectLst>
            <a:outerShdw blurRad="38100" dist="50800" dir="3000000" algn="ctr" rotWithShape="0">
              <a:srgbClr val="000000">
                <a:alpha val="45000"/>
              </a:srgbClr>
            </a:outerShdw>
          </a:effectLst>
        </p:spPr>
        <p:txBody>
          <a:bodyPr wrap="square" lIns="140400" tIns="140400" rIns="140400" bIns="140400" rtlCol="0" anchor="ctr" anchorCtr="0">
            <a:noAutofit/>
          </a:bodyPr>
          <a:lstStyle/>
          <a:p>
            <a:pPr defTabSz="1404000"/>
            <a:endParaRPr lang="en-IN" sz="2250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2C56FC58-48F7-401B-A3C9-09D4F30A2A53}"/>
              </a:ext>
            </a:extLst>
          </p:cNvPr>
          <p:cNvSpPr txBox="1"/>
          <p:nvPr/>
        </p:nvSpPr>
        <p:spPr>
          <a:xfrm>
            <a:off x="17487900" y="9078764"/>
            <a:ext cx="429381" cy="546512"/>
          </a:xfrm>
          <a:prstGeom prst="rect">
            <a:avLst/>
          </a:prstGeom>
          <a:noFill/>
        </p:spPr>
        <p:txBody>
          <a:bodyPr wrap="none" lIns="140400" tIns="70200" rIns="140400" bIns="70200" rtlCol="0" anchor="ctr" anchorCtr="0">
            <a:noAutofit/>
          </a:bodyPr>
          <a:lstStyle/>
          <a:p>
            <a:pPr algn="l">
              <a:buNone/>
            </a:pPr>
            <a:r>
              <a:rPr lang="en-IN" sz="2250" b="1" dirty="0"/>
              <a:t>3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A017AF3-C565-BFE9-3DD2-189A55C1E936}"/>
              </a:ext>
            </a:extLst>
          </p:cNvPr>
          <p:cNvGrpSpPr/>
          <p:nvPr/>
        </p:nvGrpSpPr>
        <p:grpSpPr>
          <a:xfrm>
            <a:off x="228600" y="73121"/>
            <a:ext cx="5791200" cy="1366318"/>
            <a:chOff x="161976" y="5352249"/>
            <a:chExt cx="5791200" cy="1366318"/>
          </a:xfrm>
        </p:grpSpPr>
        <p:sp>
          <p:nvSpPr>
            <p:cNvPr id="2" name="Right Triangle 1">
              <a:extLst>
                <a:ext uri="{FF2B5EF4-FFF2-40B4-BE49-F238E27FC236}">
                  <a16:creationId xmlns:a16="http://schemas.microsoft.com/office/drawing/2014/main" id="{B368F254-0C34-18BC-E217-748E1C993559}"/>
                </a:ext>
              </a:extLst>
            </p:cNvPr>
            <p:cNvSpPr/>
            <p:nvPr/>
          </p:nvSpPr>
          <p:spPr>
            <a:xfrm flipH="1">
              <a:off x="163221" y="5354063"/>
              <a:ext cx="545598" cy="221136"/>
            </a:xfrm>
            <a:prstGeom prst="rtTriangle">
              <a:avLst/>
            </a:prstGeom>
            <a:solidFill>
              <a:srgbClr val="01497C"/>
            </a:solidFill>
            <a:ln>
              <a:noFill/>
            </a:ln>
            <a:effectLst>
              <a:outerShdw blurRad="38100" dist="50800" dir="3000000" algn="ctr" rotWithShape="0">
                <a:srgbClr val="000000">
                  <a:alpha val="45000"/>
                </a:srgbClr>
              </a:outerShdw>
            </a:effectLst>
          </p:spPr>
          <p:txBody>
            <a:bodyPr wrap="square" lIns="140400" tIns="140400" rIns="140400" bIns="140400" rtlCol="0" anchor="ctr" anchorCtr="0">
              <a:noAutofit/>
            </a:bodyPr>
            <a:lstStyle/>
            <a:p>
              <a:pPr defTabSz="1404000"/>
              <a:endParaRPr lang="en-IN" sz="2250" dirty="0"/>
            </a:p>
          </p:txBody>
        </p:sp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ED68682E-B96C-3171-FE14-D8EE13A73A2B}"/>
                </a:ext>
              </a:extLst>
            </p:cNvPr>
            <p:cNvSpPr/>
            <p:nvPr/>
          </p:nvSpPr>
          <p:spPr>
            <a:xfrm>
              <a:off x="368745" y="5352249"/>
              <a:ext cx="5584431" cy="1366318"/>
            </a:xfrm>
            <a:prstGeom prst="roundRect">
              <a:avLst>
                <a:gd name="adj" fmla="val 11023"/>
              </a:avLst>
            </a:prstGeom>
            <a:solidFill>
              <a:schemeClr val="bg1"/>
            </a:solidFill>
            <a:ln>
              <a:noFill/>
            </a:ln>
            <a:effectLst>
              <a:outerShdw blurRad="38100" dist="50800" dir="3000000" algn="ctr" rotWithShape="0">
                <a:srgbClr val="000000">
                  <a:alpha val="45000"/>
                </a:srgbClr>
              </a:outerShdw>
            </a:effectLst>
          </p:spPr>
          <p:txBody>
            <a:bodyPr wrap="square" lIns="140400" tIns="140400" rIns="140400" bIns="140400" rtlCol="0" anchor="ctr" anchorCtr="0">
              <a:noAutofit/>
            </a:bodyPr>
            <a:lstStyle/>
            <a:p>
              <a:pPr defTabSz="1404000"/>
              <a:endParaRPr lang="en-IN" sz="2250" dirty="0"/>
            </a:p>
          </p:txBody>
        </p:sp>
        <p:sp>
          <p:nvSpPr>
            <p:cNvPr id="4" name="Rectangle: Top Corners Rounded 3">
              <a:extLst>
                <a:ext uri="{FF2B5EF4-FFF2-40B4-BE49-F238E27FC236}">
                  <a16:creationId xmlns:a16="http://schemas.microsoft.com/office/drawing/2014/main" id="{C4FE2167-47BF-1BB1-9FE6-CF1E7BCF483B}"/>
                </a:ext>
              </a:extLst>
            </p:cNvPr>
            <p:cNvSpPr/>
            <p:nvPr/>
          </p:nvSpPr>
          <p:spPr>
            <a:xfrm rot="5400000">
              <a:off x="397728" y="5332467"/>
              <a:ext cx="954363" cy="1425868"/>
            </a:xfrm>
            <a:prstGeom prst="round2SameRect">
              <a:avLst>
                <a:gd name="adj1" fmla="val 49166"/>
                <a:gd name="adj2" fmla="val 0"/>
              </a:avLst>
            </a:prstGeom>
            <a:solidFill>
              <a:srgbClr val="01497C"/>
            </a:solidFill>
            <a:ln>
              <a:noFill/>
            </a:ln>
            <a:effectLst>
              <a:outerShdw blurRad="38100" dist="50800" dir="3000000" algn="ctr" rotWithShape="0">
                <a:srgbClr val="000000">
                  <a:alpha val="45000"/>
                </a:srgbClr>
              </a:outerShdw>
            </a:effectLst>
          </p:spPr>
          <p:txBody>
            <a:bodyPr wrap="square" lIns="140400" tIns="140400" rIns="140400" bIns="140400" rtlCol="0" anchor="ctr" anchorCtr="0">
              <a:noAutofit/>
            </a:bodyPr>
            <a:lstStyle/>
            <a:p>
              <a:pPr defTabSz="1404000"/>
              <a:endParaRPr lang="en-IN" sz="2250" dirty="0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6CF9500C-A542-71E8-A9DB-01E92075CDDE}"/>
                </a:ext>
              </a:extLst>
            </p:cNvPr>
            <p:cNvSpPr/>
            <p:nvPr/>
          </p:nvSpPr>
          <p:spPr>
            <a:xfrm>
              <a:off x="755630" y="5685401"/>
              <a:ext cx="720000" cy="72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38100" dist="50800" dir="3000000" algn="ctr" rotWithShape="0">
                <a:srgbClr val="000000">
                  <a:alpha val="45000"/>
                </a:srgbClr>
              </a:outerShdw>
            </a:effectLst>
          </p:spPr>
          <p:txBody>
            <a:bodyPr wrap="square" lIns="140400" tIns="140400" rIns="140400" bIns="140400" rtlCol="0" anchor="ctr" anchorCtr="0">
              <a:noAutofit/>
            </a:bodyPr>
            <a:lstStyle/>
            <a:p>
              <a:pPr defTabSz="1404000"/>
              <a:endParaRPr lang="en-IN" sz="2250" dirty="0"/>
            </a:p>
          </p:txBody>
        </p:sp>
        <p:sp>
          <p:nvSpPr>
            <p:cNvPr id="6" name="TextBox 5">
              <a:hlinkClick r:id="rId6" action="ppaction://hlinksldjump"/>
              <a:extLst>
                <a:ext uri="{FF2B5EF4-FFF2-40B4-BE49-F238E27FC236}">
                  <a16:creationId xmlns:a16="http://schemas.microsoft.com/office/drawing/2014/main" id="{2532EF58-63EE-8220-075A-16A729EE7D1C}"/>
                </a:ext>
              </a:extLst>
            </p:cNvPr>
            <p:cNvSpPr txBox="1"/>
            <p:nvPr/>
          </p:nvSpPr>
          <p:spPr>
            <a:xfrm>
              <a:off x="621483" y="5535389"/>
              <a:ext cx="988293" cy="988293"/>
            </a:xfrm>
            <a:prstGeom prst="rect">
              <a:avLst/>
            </a:prstGeom>
            <a:noFill/>
            <a:effectLst>
              <a:outerShdw blurRad="50800" dist="50800" dir="2400000" algn="tl" rotWithShape="0">
                <a:prstClr val="black">
                  <a:alpha val="41000"/>
                </a:prstClr>
              </a:outerShdw>
            </a:effectLst>
          </p:spPr>
          <p:txBody>
            <a:bodyPr wrap="none" lIns="140400" tIns="70200" rIns="140400" bIns="70200" rtlCol="0" anchor="ctr" anchorCtr="0">
              <a:noAutofit/>
            </a:bodyPr>
            <a:lstStyle/>
            <a:p>
              <a:pPr algn="ctr">
                <a:buNone/>
              </a:pPr>
              <a:r>
                <a:rPr lang="en-IN" sz="5400" b="1" dirty="0"/>
                <a:t>3</a:t>
              </a:r>
            </a:p>
          </p:txBody>
        </p:sp>
        <p:sp>
          <p:nvSpPr>
            <p:cNvPr id="8" name="TextBox 7">
              <a:hlinkClick r:id="rId6" action="ppaction://hlinksldjump"/>
              <a:extLst>
                <a:ext uri="{FF2B5EF4-FFF2-40B4-BE49-F238E27FC236}">
                  <a16:creationId xmlns:a16="http://schemas.microsoft.com/office/drawing/2014/main" id="{48212820-BF09-999D-DF22-B74ADE88256F}"/>
                </a:ext>
              </a:extLst>
            </p:cNvPr>
            <p:cNvSpPr txBox="1"/>
            <p:nvPr/>
          </p:nvSpPr>
          <p:spPr>
            <a:xfrm>
              <a:off x="1784983" y="5707879"/>
              <a:ext cx="3839892" cy="988293"/>
            </a:xfrm>
            <a:prstGeom prst="rect">
              <a:avLst/>
            </a:prstGeom>
            <a:noFill/>
            <a:effectLst>
              <a:outerShdw blurRad="50800" dist="50800" dir="2400000" algn="tl" rotWithShape="0">
                <a:prstClr val="black">
                  <a:alpha val="41000"/>
                </a:prstClr>
              </a:outerShdw>
            </a:effectLst>
          </p:spPr>
          <p:txBody>
            <a:bodyPr wrap="none" lIns="140400" tIns="70200" rIns="140400" bIns="70200" rtlCol="0" anchor="ctr" anchorCtr="0">
              <a:noAutofit/>
            </a:bodyPr>
            <a:lstStyle/>
            <a:p>
              <a:pPr algn="ctr"/>
              <a:r>
                <a:rPr lang="en-IN" sz="24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Data Cleaning &amp; Transformation</a:t>
              </a:r>
            </a:p>
            <a:p>
              <a:pPr algn="ctr">
                <a:buNone/>
              </a:pPr>
              <a:endParaRPr lang="en-IN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DB58D9DE-2A2D-C702-E083-C736DAE97454}"/>
              </a:ext>
            </a:extLst>
          </p:cNvPr>
          <p:cNvSpPr/>
          <p:nvPr/>
        </p:nvSpPr>
        <p:spPr>
          <a:xfrm>
            <a:off x="132378" y="1590633"/>
            <a:ext cx="10688022" cy="7362868"/>
          </a:xfrm>
          <a:prstGeom prst="roundRect">
            <a:avLst>
              <a:gd name="adj" fmla="val 4856"/>
            </a:avLst>
          </a:prstGeom>
          <a:noFill/>
          <a:ln w="38100">
            <a:solidFill>
              <a:srgbClr val="013A63"/>
            </a:solidFill>
          </a:ln>
        </p:spPr>
        <p:txBody>
          <a:bodyPr wrap="square" lIns="93600" tIns="93600" rIns="93600" bIns="93600" rtlCol="0" anchor="ctr" anchorCtr="0">
            <a:noAutofit/>
          </a:bodyPr>
          <a:lstStyle/>
          <a:p>
            <a:pPr algn="l" defTabSz="936000"/>
            <a:endParaRPr lang="en-IN" sz="1500" dirty="0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88A23F71-3A60-5060-C67B-61721016551C}"/>
              </a:ext>
            </a:extLst>
          </p:cNvPr>
          <p:cNvSpPr/>
          <p:nvPr/>
        </p:nvSpPr>
        <p:spPr>
          <a:xfrm>
            <a:off x="11123391" y="5433392"/>
            <a:ext cx="6942859" cy="2056860"/>
          </a:xfrm>
          <a:prstGeom prst="roundRect">
            <a:avLst>
              <a:gd name="adj" fmla="val 4856"/>
            </a:avLst>
          </a:prstGeom>
          <a:noFill/>
          <a:ln w="38100">
            <a:solidFill>
              <a:srgbClr val="013A63"/>
            </a:solidFill>
          </a:ln>
        </p:spPr>
        <p:txBody>
          <a:bodyPr wrap="square" lIns="93600" tIns="93600" rIns="93600" bIns="93600" rtlCol="0" anchor="ctr" anchorCtr="0">
            <a:noAutofit/>
          </a:bodyPr>
          <a:lstStyle/>
          <a:p>
            <a:pPr defTabSz="936000"/>
            <a:endParaRPr lang="en-IN" sz="15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BDA42CC-B744-BBC4-82D8-0B7D1BE31C12}"/>
              </a:ext>
            </a:extLst>
          </p:cNvPr>
          <p:cNvSpPr txBox="1"/>
          <p:nvPr/>
        </p:nvSpPr>
        <p:spPr>
          <a:xfrm>
            <a:off x="11236035" y="5792408"/>
            <a:ext cx="6466555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dirty="0"/>
              <a:t>As part of converting a Json file to CSV, scorecard column  in the df_match  data frame will be renamed to match_id.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D39FFB09-DDD4-EE47-01B0-0530A31E63EF}"/>
              </a:ext>
            </a:extLst>
          </p:cNvPr>
          <p:cNvSpPr/>
          <p:nvPr/>
        </p:nvSpPr>
        <p:spPr>
          <a:xfrm>
            <a:off x="6257476" y="391630"/>
            <a:ext cx="4181075" cy="693312"/>
          </a:xfrm>
          <a:prstGeom prst="roundRect">
            <a:avLst/>
          </a:prstGeom>
          <a:solidFill>
            <a:srgbClr val="01497C"/>
          </a:solidFill>
          <a:ln>
            <a:noFill/>
          </a:ln>
          <a:effectLst>
            <a:outerShdw blurRad="38100" dist="50800" dir="3000000" algn="ctr" rotWithShape="0">
              <a:srgbClr val="000000">
                <a:alpha val="45000"/>
              </a:srgbClr>
            </a:outerShdw>
          </a:effectLst>
        </p:spPr>
        <p:txBody>
          <a:bodyPr wrap="square" lIns="140400" tIns="140400" rIns="140400" bIns="140400" rtlCol="0" anchor="ctr" anchorCtr="0">
            <a:noAutofit/>
          </a:bodyPr>
          <a:lstStyle/>
          <a:p>
            <a:pPr algn="ctr" defTabSz="1404000"/>
            <a:r>
              <a:rPr lang="en-IN" sz="20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Match Summary CSV file creation</a:t>
            </a: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54033C88-C144-870C-B1FE-C6589E433E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5369" y="1749146"/>
            <a:ext cx="10003182" cy="6947221"/>
          </a:xfrm>
          <a:prstGeom prst="rect">
            <a:avLst/>
          </a:prstGeom>
        </p:spPr>
      </p:pic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FCE31DF2-AF62-F67B-F1D2-4BA7BB9FB31F}"/>
              </a:ext>
            </a:extLst>
          </p:cNvPr>
          <p:cNvSpPr/>
          <p:nvPr/>
        </p:nvSpPr>
        <p:spPr>
          <a:xfrm>
            <a:off x="6287956" y="5433392"/>
            <a:ext cx="1235052" cy="2300908"/>
          </a:xfrm>
          <a:prstGeom prst="roundRect">
            <a:avLst>
              <a:gd name="adj" fmla="val 4856"/>
            </a:avLst>
          </a:prstGeom>
          <a:noFill/>
          <a:ln w="57150">
            <a:solidFill>
              <a:schemeClr val="accent5"/>
            </a:solidFill>
          </a:ln>
        </p:spPr>
        <p:txBody>
          <a:bodyPr wrap="square" lIns="93600" tIns="93600" rIns="93600" bIns="93600" rtlCol="0" anchor="ctr" anchorCtr="0">
            <a:noAutofit/>
          </a:bodyPr>
          <a:lstStyle/>
          <a:p>
            <a:pPr algn="l" defTabSz="936000"/>
            <a:endParaRPr lang="en-IN" sz="1500" dirty="0"/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1B6220FE-1383-CFC9-E87E-D7B1843F7F66}"/>
              </a:ext>
            </a:extLst>
          </p:cNvPr>
          <p:cNvCxnSpPr>
            <a:cxnSpLocks/>
          </p:cNvCxnSpPr>
          <p:nvPr/>
        </p:nvCxnSpPr>
        <p:spPr>
          <a:xfrm>
            <a:off x="7523008" y="6583846"/>
            <a:ext cx="350774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278770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3D876998-6857-4E84-A5BE-F9003C89A711}"/>
                  </a:ext>
                </a:extLst>
              </p14:cNvPr>
              <p14:cNvContentPartPr/>
              <p14:nvPr/>
            </p14:nvContentPartPr>
            <p14:xfrm>
              <a:off x="13277601" y="-2627433"/>
              <a:ext cx="540" cy="54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3D876998-6857-4E84-A5BE-F9003C89A71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264101" y="-2640933"/>
                <a:ext cx="27000" cy="27000"/>
              </a:xfrm>
              <a:prstGeom prst="rect">
                <a:avLst/>
              </a:prstGeom>
            </p:spPr>
          </p:pic>
        </mc:Fallback>
      </mc:AlternateContent>
      <p:sp>
        <p:nvSpPr>
          <p:cNvPr id="77" name="Arrow: Chevron 76">
            <a:hlinkClick r:id="rId5" action="ppaction://hlinksldjump"/>
            <a:extLst>
              <a:ext uri="{FF2B5EF4-FFF2-40B4-BE49-F238E27FC236}">
                <a16:creationId xmlns:a16="http://schemas.microsoft.com/office/drawing/2014/main" id="{39F67780-012E-442B-9A37-0BC77943D7CF}"/>
              </a:ext>
            </a:extLst>
          </p:cNvPr>
          <p:cNvSpPr/>
          <p:nvPr/>
        </p:nvSpPr>
        <p:spPr>
          <a:xfrm flipH="1">
            <a:off x="16856214" y="9078764"/>
            <a:ext cx="631686" cy="546512"/>
          </a:xfrm>
          <a:prstGeom prst="chevron">
            <a:avLst/>
          </a:prstGeom>
          <a:solidFill>
            <a:srgbClr val="01497C"/>
          </a:solidFill>
          <a:ln>
            <a:noFill/>
          </a:ln>
          <a:effectLst>
            <a:outerShdw blurRad="38100" dist="50800" dir="3000000" algn="ctr" rotWithShape="0">
              <a:srgbClr val="000000">
                <a:alpha val="45000"/>
              </a:srgbClr>
            </a:outerShdw>
          </a:effectLst>
        </p:spPr>
        <p:txBody>
          <a:bodyPr wrap="square" lIns="140400" tIns="140400" rIns="140400" bIns="140400" rtlCol="0" anchor="ctr" anchorCtr="0">
            <a:noAutofit/>
          </a:bodyPr>
          <a:lstStyle/>
          <a:p>
            <a:pPr defTabSz="1404000"/>
            <a:endParaRPr lang="en-IN" sz="2250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2C56FC58-48F7-401B-A3C9-09D4F30A2A53}"/>
              </a:ext>
            </a:extLst>
          </p:cNvPr>
          <p:cNvSpPr txBox="1"/>
          <p:nvPr/>
        </p:nvSpPr>
        <p:spPr>
          <a:xfrm>
            <a:off x="17487900" y="9078764"/>
            <a:ext cx="429381" cy="546512"/>
          </a:xfrm>
          <a:prstGeom prst="rect">
            <a:avLst/>
          </a:prstGeom>
          <a:noFill/>
        </p:spPr>
        <p:txBody>
          <a:bodyPr wrap="none" lIns="140400" tIns="70200" rIns="140400" bIns="70200" rtlCol="0" anchor="ctr" anchorCtr="0">
            <a:noAutofit/>
          </a:bodyPr>
          <a:lstStyle/>
          <a:p>
            <a:pPr algn="l">
              <a:buNone/>
            </a:pPr>
            <a:r>
              <a:rPr lang="en-IN" sz="2250" b="1" dirty="0"/>
              <a:t>3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A017AF3-C565-BFE9-3DD2-189A55C1E936}"/>
              </a:ext>
            </a:extLst>
          </p:cNvPr>
          <p:cNvGrpSpPr/>
          <p:nvPr/>
        </p:nvGrpSpPr>
        <p:grpSpPr>
          <a:xfrm>
            <a:off x="228600" y="73121"/>
            <a:ext cx="5791200" cy="1366318"/>
            <a:chOff x="161976" y="5352249"/>
            <a:chExt cx="5791200" cy="1366318"/>
          </a:xfrm>
        </p:grpSpPr>
        <p:sp>
          <p:nvSpPr>
            <p:cNvPr id="2" name="Right Triangle 1">
              <a:extLst>
                <a:ext uri="{FF2B5EF4-FFF2-40B4-BE49-F238E27FC236}">
                  <a16:creationId xmlns:a16="http://schemas.microsoft.com/office/drawing/2014/main" id="{B368F254-0C34-18BC-E217-748E1C993559}"/>
                </a:ext>
              </a:extLst>
            </p:cNvPr>
            <p:cNvSpPr/>
            <p:nvPr/>
          </p:nvSpPr>
          <p:spPr>
            <a:xfrm flipH="1">
              <a:off x="163221" y="5354063"/>
              <a:ext cx="545598" cy="221136"/>
            </a:xfrm>
            <a:prstGeom prst="rtTriangle">
              <a:avLst/>
            </a:prstGeom>
            <a:solidFill>
              <a:srgbClr val="01497C"/>
            </a:solidFill>
            <a:ln>
              <a:noFill/>
            </a:ln>
            <a:effectLst>
              <a:outerShdw blurRad="38100" dist="50800" dir="3000000" algn="ctr" rotWithShape="0">
                <a:srgbClr val="000000">
                  <a:alpha val="45000"/>
                </a:srgbClr>
              </a:outerShdw>
            </a:effectLst>
          </p:spPr>
          <p:txBody>
            <a:bodyPr wrap="square" lIns="140400" tIns="140400" rIns="140400" bIns="140400" rtlCol="0" anchor="ctr" anchorCtr="0">
              <a:noAutofit/>
            </a:bodyPr>
            <a:lstStyle/>
            <a:p>
              <a:pPr defTabSz="1404000"/>
              <a:endParaRPr lang="en-IN" sz="2250" dirty="0"/>
            </a:p>
          </p:txBody>
        </p:sp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ED68682E-B96C-3171-FE14-D8EE13A73A2B}"/>
                </a:ext>
              </a:extLst>
            </p:cNvPr>
            <p:cNvSpPr/>
            <p:nvPr/>
          </p:nvSpPr>
          <p:spPr>
            <a:xfrm>
              <a:off x="368745" y="5352249"/>
              <a:ext cx="5584431" cy="1366318"/>
            </a:xfrm>
            <a:prstGeom prst="roundRect">
              <a:avLst>
                <a:gd name="adj" fmla="val 11023"/>
              </a:avLst>
            </a:prstGeom>
            <a:solidFill>
              <a:schemeClr val="bg1"/>
            </a:solidFill>
            <a:ln>
              <a:noFill/>
            </a:ln>
            <a:effectLst>
              <a:outerShdw blurRad="38100" dist="50800" dir="3000000" algn="ctr" rotWithShape="0">
                <a:srgbClr val="000000">
                  <a:alpha val="45000"/>
                </a:srgbClr>
              </a:outerShdw>
            </a:effectLst>
          </p:spPr>
          <p:txBody>
            <a:bodyPr wrap="square" lIns="140400" tIns="140400" rIns="140400" bIns="140400" rtlCol="0" anchor="ctr" anchorCtr="0">
              <a:noAutofit/>
            </a:bodyPr>
            <a:lstStyle/>
            <a:p>
              <a:pPr defTabSz="1404000"/>
              <a:endParaRPr lang="en-IN" sz="2250" dirty="0"/>
            </a:p>
          </p:txBody>
        </p:sp>
        <p:sp>
          <p:nvSpPr>
            <p:cNvPr id="4" name="Rectangle: Top Corners Rounded 3">
              <a:extLst>
                <a:ext uri="{FF2B5EF4-FFF2-40B4-BE49-F238E27FC236}">
                  <a16:creationId xmlns:a16="http://schemas.microsoft.com/office/drawing/2014/main" id="{C4FE2167-47BF-1BB1-9FE6-CF1E7BCF483B}"/>
                </a:ext>
              </a:extLst>
            </p:cNvPr>
            <p:cNvSpPr/>
            <p:nvPr/>
          </p:nvSpPr>
          <p:spPr>
            <a:xfrm rot="5400000">
              <a:off x="397728" y="5332467"/>
              <a:ext cx="954363" cy="1425868"/>
            </a:xfrm>
            <a:prstGeom prst="round2SameRect">
              <a:avLst>
                <a:gd name="adj1" fmla="val 49166"/>
                <a:gd name="adj2" fmla="val 0"/>
              </a:avLst>
            </a:prstGeom>
            <a:solidFill>
              <a:srgbClr val="01497C"/>
            </a:solidFill>
            <a:ln>
              <a:noFill/>
            </a:ln>
            <a:effectLst>
              <a:outerShdw blurRad="38100" dist="50800" dir="3000000" algn="ctr" rotWithShape="0">
                <a:srgbClr val="000000">
                  <a:alpha val="45000"/>
                </a:srgbClr>
              </a:outerShdw>
            </a:effectLst>
          </p:spPr>
          <p:txBody>
            <a:bodyPr wrap="square" lIns="140400" tIns="140400" rIns="140400" bIns="140400" rtlCol="0" anchor="ctr" anchorCtr="0">
              <a:noAutofit/>
            </a:bodyPr>
            <a:lstStyle/>
            <a:p>
              <a:pPr defTabSz="1404000"/>
              <a:endParaRPr lang="en-IN" sz="2250" dirty="0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6CF9500C-A542-71E8-A9DB-01E92075CDDE}"/>
                </a:ext>
              </a:extLst>
            </p:cNvPr>
            <p:cNvSpPr/>
            <p:nvPr/>
          </p:nvSpPr>
          <p:spPr>
            <a:xfrm>
              <a:off x="755630" y="5685401"/>
              <a:ext cx="720000" cy="72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38100" dist="50800" dir="3000000" algn="ctr" rotWithShape="0">
                <a:srgbClr val="000000">
                  <a:alpha val="45000"/>
                </a:srgbClr>
              </a:outerShdw>
            </a:effectLst>
          </p:spPr>
          <p:txBody>
            <a:bodyPr wrap="square" lIns="140400" tIns="140400" rIns="140400" bIns="140400" rtlCol="0" anchor="ctr" anchorCtr="0">
              <a:noAutofit/>
            </a:bodyPr>
            <a:lstStyle/>
            <a:p>
              <a:pPr defTabSz="1404000"/>
              <a:endParaRPr lang="en-IN" sz="2250" dirty="0"/>
            </a:p>
          </p:txBody>
        </p:sp>
        <p:sp>
          <p:nvSpPr>
            <p:cNvPr id="6" name="TextBox 5">
              <a:hlinkClick r:id="rId6" action="ppaction://hlinksldjump"/>
              <a:extLst>
                <a:ext uri="{FF2B5EF4-FFF2-40B4-BE49-F238E27FC236}">
                  <a16:creationId xmlns:a16="http://schemas.microsoft.com/office/drawing/2014/main" id="{2532EF58-63EE-8220-075A-16A729EE7D1C}"/>
                </a:ext>
              </a:extLst>
            </p:cNvPr>
            <p:cNvSpPr txBox="1"/>
            <p:nvPr/>
          </p:nvSpPr>
          <p:spPr>
            <a:xfrm>
              <a:off x="621483" y="5535389"/>
              <a:ext cx="988293" cy="988293"/>
            </a:xfrm>
            <a:prstGeom prst="rect">
              <a:avLst/>
            </a:prstGeom>
            <a:noFill/>
            <a:effectLst>
              <a:outerShdw blurRad="50800" dist="50800" dir="2400000" algn="tl" rotWithShape="0">
                <a:prstClr val="black">
                  <a:alpha val="41000"/>
                </a:prstClr>
              </a:outerShdw>
            </a:effectLst>
          </p:spPr>
          <p:txBody>
            <a:bodyPr wrap="none" lIns="140400" tIns="70200" rIns="140400" bIns="70200" rtlCol="0" anchor="ctr" anchorCtr="0">
              <a:noAutofit/>
            </a:bodyPr>
            <a:lstStyle/>
            <a:p>
              <a:pPr algn="ctr">
                <a:buNone/>
              </a:pPr>
              <a:r>
                <a:rPr lang="en-IN" sz="5400" b="1" dirty="0"/>
                <a:t>3</a:t>
              </a:r>
            </a:p>
          </p:txBody>
        </p:sp>
        <p:sp>
          <p:nvSpPr>
            <p:cNvPr id="8" name="TextBox 7">
              <a:hlinkClick r:id="rId6" action="ppaction://hlinksldjump"/>
              <a:extLst>
                <a:ext uri="{FF2B5EF4-FFF2-40B4-BE49-F238E27FC236}">
                  <a16:creationId xmlns:a16="http://schemas.microsoft.com/office/drawing/2014/main" id="{48212820-BF09-999D-DF22-B74ADE88256F}"/>
                </a:ext>
              </a:extLst>
            </p:cNvPr>
            <p:cNvSpPr txBox="1"/>
            <p:nvPr/>
          </p:nvSpPr>
          <p:spPr>
            <a:xfrm>
              <a:off x="1784983" y="5707879"/>
              <a:ext cx="3839892" cy="988293"/>
            </a:xfrm>
            <a:prstGeom prst="rect">
              <a:avLst/>
            </a:prstGeom>
            <a:noFill/>
            <a:effectLst>
              <a:outerShdw blurRad="50800" dist="50800" dir="2400000" algn="tl" rotWithShape="0">
                <a:prstClr val="black">
                  <a:alpha val="41000"/>
                </a:prstClr>
              </a:outerShdw>
            </a:effectLst>
          </p:spPr>
          <p:txBody>
            <a:bodyPr wrap="none" lIns="140400" tIns="70200" rIns="140400" bIns="70200" rtlCol="0" anchor="ctr" anchorCtr="0">
              <a:noAutofit/>
            </a:bodyPr>
            <a:lstStyle/>
            <a:p>
              <a:pPr algn="ctr"/>
              <a:r>
                <a:rPr lang="en-IN" sz="24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Data Cleaning &amp; Transformation</a:t>
              </a:r>
            </a:p>
            <a:p>
              <a:pPr algn="ctr">
                <a:buNone/>
              </a:pPr>
              <a:endParaRPr lang="en-IN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DB58D9DE-2A2D-C702-E083-C736DAE97454}"/>
              </a:ext>
            </a:extLst>
          </p:cNvPr>
          <p:cNvSpPr/>
          <p:nvPr/>
        </p:nvSpPr>
        <p:spPr>
          <a:xfrm>
            <a:off x="132378" y="1590633"/>
            <a:ext cx="11983422" cy="7362867"/>
          </a:xfrm>
          <a:prstGeom prst="roundRect">
            <a:avLst>
              <a:gd name="adj" fmla="val 4856"/>
            </a:avLst>
          </a:prstGeom>
          <a:noFill/>
          <a:ln w="38100">
            <a:solidFill>
              <a:srgbClr val="013A63"/>
            </a:solidFill>
          </a:ln>
        </p:spPr>
        <p:txBody>
          <a:bodyPr wrap="square" lIns="93600" tIns="93600" rIns="93600" bIns="93600" rtlCol="0" anchor="ctr" anchorCtr="0">
            <a:noAutofit/>
          </a:bodyPr>
          <a:lstStyle/>
          <a:p>
            <a:pPr algn="l" defTabSz="936000"/>
            <a:endParaRPr lang="en-IN" sz="1500" dirty="0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88A23F71-3A60-5060-C67B-61721016551C}"/>
              </a:ext>
            </a:extLst>
          </p:cNvPr>
          <p:cNvSpPr/>
          <p:nvPr/>
        </p:nvSpPr>
        <p:spPr>
          <a:xfrm>
            <a:off x="12355172" y="1589553"/>
            <a:ext cx="5800450" cy="7362867"/>
          </a:xfrm>
          <a:prstGeom prst="roundRect">
            <a:avLst>
              <a:gd name="adj" fmla="val 4856"/>
            </a:avLst>
          </a:prstGeom>
          <a:noFill/>
          <a:ln w="38100">
            <a:solidFill>
              <a:srgbClr val="013A63"/>
            </a:solidFill>
          </a:ln>
        </p:spPr>
        <p:txBody>
          <a:bodyPr wrap="square" lIns="93600" tIns="93600" rIns="93600" bIns="93600" rtlCol="0" anchor="ctr" anchorCtr="0">
            <a:noAutofit/>
          </a:bodyPr>
          <a:lstStyle/>
          <a:p>
            <a:pPr defTabSz="936000"/>
            <a:endParaRPr lang="en-IN" sz="15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BDA42CC-B744-BBC4-82D8-0B7D1BE31C12}"/>
              </a:ext>
            </a:extLst>
          </p:cNvPr>
          <p:cNvSpPr txBox="1"/>
          <p:nvPr/>
        </p:nvSpPr>
        <p:spPr>
          <a:xfrm>
            <a:off x="12355171" y="1712774"/>
            <a:ext cx="5672995" cy="46628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dirty="0"/>
              <a:t>As part of converting a Json file to CSV, “</a:t>
            </a:r>
            <a:r>
              <a:rPr lang="en-US" b="1" dirty="0"/>
              <a:t>scorecard</a:t>
            </a:r>
            <a:r>
              <a:rPr lang="en-US" dirty="0"/>
              <a:t>” column  in the df_match  data frame is renamed to “</a:t>
            </a:r>
            <a:r>
              <a:rPr lang="en-US" b="1" dirty="0"/>
              <a:t>match_id</a:t>
            </a:r>
            <a:r>
              <a:rPr lang="en-US" dirty="0"/>
              <a:t>”.</a:t>
            </a:r>
          </a:p>
          <a:p>
            <a:endParaRPr lang="en-US" dirty="0"/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dirty="0"/>
              <a:t>Match ids dictionary is created, so that it will be used to link with other tables.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en-US" dirty="0"/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dirty="0"/>
              <a:t>“</a:t>
            </a:r>
            <a:r>
              <a:rPr lang="en-US" b="1" dirty="0"/>
              <a:t>dim_match_summary</a:t>
            </a:r>
            <a:r>
              <a:rPr lang="en-US" dirty="0"/>
              <a:t>” CSV file is created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D39FFB09-DDD4-EE47-01B0-0530A31E63EF}"/>
              </a:ext>
            </a:extLst>
          </p:cNvPr>
          <p:cNvSpPr/>
          <p:nvPr/>
        </p:nvSpPr>
        <p:spPr>
          <a:xfrm>
            <a:off x="6257476" y="391630"/>
            <a:ext cx="4181075" cy="693312"/>
          </a:xfrm>
          <a:prstGeom prst="roundRect">
            <a:avLst/>
          </a:prstGeom>
          <a:solidFill>
            <a:srgbClr val="01497C"/>
          </a:solidFill>
          <a:ln>
            <a:noFill/>
          </a:ln>
          <a:effectLst>
            <a:outerShdw blurRad="38100" dist="50800" dir="3000000" algn="ctr" rotWithShape="0">
              <a:srgbClr val="000000">
                <a:alpha val="45000"/>
              </a:srgbClr>
            </a:outerShdw>
          </a:effectLst>
        </p:spPr>
        <p:txBody>
          <a:bodyPr wrap="square" lIns="140400" tIns="140400" rIns="140400" bIns="140400" rtlCol="0" anchor="ctr" anchorCtr="0">
            <a:noAutofit/>
          </a:bodyPr>
          <a:lstStyle/>
          <a:p>
            <a:pPr algn="ctr" defTabSz="1404000"/>
            <a:r>
              <a:rPr lang="en-IN" sz="20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Match Summary CSV file creation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6914F39-D43E-81C5-5E06-F93D32C044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9833" y="1722175"/>
            <a:ext cx="11704706" cy="6974192"/>
          </a:xfrm>
          <a:prstGeom prst="rect">
            <a:avLst/>
          </a:prstGeom>
        </p:spPr>
      </p:pic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FCE31DF2-AF62-F67B-F1D2-4BA7BB9FB31F}"/>
              </a:ext>
            </a:extLst>
          </p:cNvPr>
          <p:cNvSpPr/>
          <p:nvPr/>
        </p:nvSpPr>
        <p:spPr>
          <a:xfrm>
            <a:off x="7153129" y="3002556"/>
            <a:ext cx="1235052" cy="2430831"/>
          </a:xfrm>
          <a:prstGeom prst="roundRect">
            <a:avLst>
              <a:gd name="adj" fmla="val 4856"/>
            </a:avLst>
          </a:prstGeom>
          <a:noFill/>
          <a:ln w="57150">
            <a:solidFill>
              <a:schemeClr val="accent5"/>
            </a:solidFill>
          </a:ln>
        </p:spPr>
        <p:txBody>
          <a:bodyPr wrap="square" lIns="93600" tIns="93600" rIns="93600" bIns="93600" rtlCol="0" anchor="ctr" anchorCtr="0">
            <a:noAutofit/>
          </a:bodyPr>
          <a:lstStyle/>
          <a:p>
            <a:pPr algn="l" defTabSz="936000"/>
            <a:endParaRPr lang="en-IN" sz="1500" dirty="0"/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1B6220FE-1383-CFC9-E87E-D7B1843F7F66}"/>
              </a:ext>
            </a:extLst>
          </p:cNvPr>
          <p:cNvCxnSpPr>
            <a:cxnSpLocks/>
          </p:cNvCxnSpPr>
          <p:nvPr/>
        </p:nvCxnSpPr>
        <p:spPr>
          <a:xfrm>
            <a:off x="8388181" y="4229100"/>
            <a:ext cx="396699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8C3E8FFA-C9F4-7A45-C446-2BA66133E2BB}"/>
              </a:ext>
            </a:extLst>
          </p:cNvPr>
          <p:cNvSpPr/>
          <p:nvPr/>
        </p:nvSpPr>
        <p:spPr>
          <a:xfrm>
            <a:off x="805923" y="5676900"/>
            <a:ext cx="11158616" cy="2430831"/>
          </a:xfrm>
          <a:prstGeom prst="roundRect">
            <a:avLst>
              <a:gd name="adj" fmla="val 4856"/>
            </a:avLst>
          </a:prstGeom>
          <a:noFill/>
          <a:ln w="57150">
            <a:solidFill>
              <a:schemeClr val="accent5"/>
            </a:solidFill>
          </a:ln>
        </p:spPr>
        <p:txBody>
          <a:bodyPr wrap="square" lIns="93600" tIns="93600" rIns="93600" bIns="93600" rtlCol="0" anchor="ctr" anchorCtr="0">
            <a:noAutofit/>
          </a:bodyPr>
          <a:lstStyle/>
          <a:p>
            <a:pPr algn="l" defTabSz="936000"/>
            <a:endParaRPr lang="en-IN" sz="1500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439A430F-6181-251D-EA8D-92EA250BFBBD}"/>
              </a:ext>
            </a:extLst>
          </p:cNvPr>
          <p:cNvSpPr/>
          <p:nvPr/>
        </p:nvSpPr>
        <p:spPr>
          <a:xfrm>
            <a:off x="822253" y="8183827"/>
            <a:ext cx="6797747" cy="380998"/>
          </a:xfrm>
          <a:prstGeom prst="roundRect">
            <a:avLst>
              <a:gd name="adj" fmla="val 4856"/>
            </a:avLst>
          </a:prstGeom>
          <a:noFill/>
          <a:ln w="57150">
            <a:solidFill>
              <a:schemeClr val="accent5"/>
            </a:solidFill>
          </a:ln>
        </p:spPr>
        <p:txBody>
          <a:bodyPr wrap="square" lIns="93600" tIns="93600" rIns="93600" bIns="93600" rtlCol="0" anchor="ctr" anchorCtr="0">
            <a:noAutofit/>
          </a:bodyPr>
          <a:lstStyle/>
          <a:p>
            <a:pPr algn="l" defTabSz="936000"/>
            <a:endParaRPr lang="en-IN" sz="1500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FB08BA6-8944-E5CD-F6B0-DB885D8A135F}"/>
              </a:ext>
            </a:extLst>
          </p:cNvPr>
          <p:cNvCxnSpPr>
            <a:cxnSpLocks/>
          </p:cNvCxnSpPr>
          <p:nvPr/>
        </p:nvCxnSpPr>
        <p:spPr>
          <a:xfrm>
            <a:off x="7620000" y="8343900"/>
            <a:ext cx="4735171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873235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3D876998-6857-4E84-A5BE-F9003C89A711}"/>
                  </a:ext>
                </a:extLst>
              </p14:cNvPr>
              <p14:cNvContentPartPr/>
              <p14:nvPr/>
            </p14:nvContentPartPr>
            <p14:xfrm>
              <a:off x="13277601" y="-2627433"/>
              <a:ext cx="540" cy="54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3D876998-6857-4E84-A5BE-F9003C89A71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264101" y="-2640933"/>
                <a:ext cx="27000" cy="27000"/>
              </a:xfrm>
              <a:prstGeom prst="rect">
                <a:avLst/>
              </a:prstGeom>
            </p:spPr>
          </p:pic>
        </mc:Fallback>
      </mc:AlternateContent>
      <p:sp>
        <p:nvSpPr>
          <p:cNvPr id="77" name="Arrow: Chevron 76">
            <a:hlinkClick r:id="rId5" action="ppaction://hlinksldjump"/>
            <a:extLst>
              <a:ext uri="{FF2B5EF4-FFF2-40B4-BE49-F238E27FC236}">
                <a16:creationId xmlns:a16="http://schemas.microsoft.com/office/drawing/2014/main" id="{39F67780-012E-442B-9A37-0BC77943D7CF}"/>
              </a:ext>
            </a:extLst>
          </p:cNvPr>
          <p:cNvSpPr/>
          <p:nvPr/>
        </p:nvSpPr>
        <p:spPr>
          <a:xfrm flipH="1">
            <a:off x="16856214" y="9078764"/>
            <a:ext cx="631686" cy="546512"/>
          </a:xfrm>
          <a:prstGeom prst="chevron">
            <a:avLst/>
          </a:prstGeom>
          <a:solidFill>
            <a:srgbClr val="01497C"/>
          </a:solidFill>
          <a:ln>
            <a:noFill/>
          </a:ln>
          <a:effectLst>
            <a:outerShdw blurRad="38100" dist="50800" dir="3000000" algn="ctr" rotWithShape="0">
              <a:srgbClr val="000000">
                <a:alpha val="45000"/>
              </a:srgbClr>
            </a:outerShdw>
          </a:effectLst>
        </p:spPr>
        <p:txBody>
          <a:bodyPr wrap="square" lIns="140400" tIns="140400" rIns="140400" bIns="140400" rtlCol="0" anchor="ctr" anchorCtr="0">
            <a:noAutofit/>
          </a:bodyPr>
          <a:lstStyle/>
          <a:p>
            <a:pPr defTabSz="1404000"/>
            <a:endParaRPr lang="en-IN" sz="2250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2C56FC58-48F7-401B-A3C9-09D4F30A2A53}"/>
              </a:ext>
            </a:extLst>
          </p:cNvPr>
          <p:cNvSpPr txBox="1"/>
          <p:nvPr/>
        </p:nvSpPr>
        <p:spPr>
          <a:xfrm>
            <a:off x="17487900" y="9078764"/>
            <a:ext cx="429381" cy="546512"/>
          </a:xfrm>
          <a:prstGeom prst="rect">
            <a:avLst/>
          </a:prstGeom>
          <a:noFill/>
        </p:spPr>
        <p:txBody>
          <a:bodyPr wrap="none" lIns="140400" tIns="70200" rIns="140400" bIns="70200" rtlCol="0" anchor="ctr" anchorCtr="0">
            <a:noAutofit/>
          </a:bodyPr>
          <a:lstStyle/>
          <a:p>
            <a:pPr algn="l">
              <a:buNone/>
            </a:pPr>
            <a:r>
              <a:rPr lang="en-IN" sz="2250" b="1" dirty="0"/>
              <a:t>3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A017AF3-C565-BFE9-3DD2-189A55C1E936}"/>
              </a:ext>
            </a:extLst>
          </p:cNvPr>
          <p:cNvGrpSpPr/>
          <p:nvPr/>
        </p:nvGrpSpPr>
        <p:grpSpPr>
          <a:xfrm>
            <a:off x="228600" y="73121"/>
            <a:ext cx="5791200" cy="1366318"/>
            <a:chOff x="161976" y="5352249"/>
            <a:chExt cx="5791200" cy="1366318"/>
          </a:xfrm>
        </p:grpSpPr>
        <p:sp>
          <p:nvSpPr>
            <p:cNvPr id="2" name="Right Triangle 1">
              <a:extLst>
                <a:ext uri="{FF2B5EF4-FFF2-40B4-BE49-F238E27FC236}">
                  <a16:creationId xmlns:a16="http://schemas.microsoft.com/office/drawing/2014/main" id="{B368F254-0C34-18BC-E217-748E1C993559}"/>
                </a:ext>
              </a:extLst>
            </p:cNvPr>
            <p:cNvSpPr/>
            <p:nvPr/>
          </p:nvSpPr>
          <p:spPr>
            <a:xfrm flipH="1">
              <a:off x="163221" y="5354063"/>
              <a:ext cx="545598" cy="221136"/>
            </a:xfrm>
            <a:prstGeom prst="rtTriangle">
              <a:avLst/>
            </a:prstGeom>
            <a:solidFill>
              <a:srgbClr val="01497C"/>
            </a:solidFill>
            <a:ln>
              <a:noFill/>
            </a:ln>
            <a:effectLst>
              <a:outerShdw blurRad="38100" dist="50800" dir="3000000" algn="ctr" rotWithShape="0">
                <a:srgbClr val="000000">
                  <a:alpha val="45000"/>
                </a:srgbClr>
              </a:outerShdw>
            </a:effectLst>
          </p:spPr>
          <p:txBody>
            <a:bodyPr wrap="square" lIns="140400" tIns="140400" rIns="140400" bIns="140400" rtlCol="0" anchor="ctr" anchorCtr="0">
              <a:noAutofit/>
            </a:bodyPr>
            <a:lstStyle/>
            <a:p>
              <a:pPr defTabSz="1404000"/>
              <a:endParaRPr lang="en-IN" sz="2250" dirty="0"/>
            </a:p>
          </p:txBody>
        </p:sp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ED68682E-B96C-3171-FE14-D8EE13A73A2B}"/>
                </a:ext>
              </a:extLst>
            </p:cNvPr>
            <p:cNvSpPr/>
            <p:nvPr/>
          </p:nvSpPr>
          <p:spPr>
            <a:xfrm>
              <a:off x="368745" y="5352249"/>
              <a:ext cx="5584431" cy="1366318"/>
            </a:xfrm>
            <a:prstGeom prst="roundRect">
              <a:avLst>
                <a:gd name="adj" fmla="val 11023"/>
              </a:avLst>
            </a:prstGeom>
            <a:solidFill>
              <a:schemeClr val="bg1"/>
            </a:solidFill>
            <a:ln>
              <a:noFill/>
            </a:ln>
            <a:effectLst>
              <a:outerShdw blurRad="38100" dist="50800" dir="3000000" algn="ctr" rotWithShape="0">
                <a:srgbClr val="000000">
                  <a:alpha val="45000"/>
                </a:srgbClr>
              </a:outerShdw>
            </a:effectLst>
          </p:spPr>
          <p:txBody>
            <a:bodyPr wrap="square" lIns="140400" tIns="140400" rIns="140400" bIns="140400" rtlCol="0" anchor="ctr" anchorCtr="0">
              <a:noAutofit/>
            </a:bodyPr>
            <a:lstStyle/>
            <a:p>
              <a:pPr defTabSz="1404000"/>
              <a:endParaRPr lang="en-IN" sz="2250" dirty="0"/>
            </a:p>
          </p:txBody>
        </p:sp>
        <p:sp>
          <p:nvSpPr>
            <p:cNvPr id="4" name="Rectangle: Top Corners Rounded 3">
              <a:extLst>
                <a:ext uri="{FF2B5EF4-FFF2-40B4-BE49-F238E27FC236}">
                  <a16:creationId xmlns:a16="http://schemas.microsoft.com/office/drawing/2014/main" id="{C4FE2167-47BF-1BB1-9FE6-CF1E7BCF483B}"/>
                </a:ext>
              </a:extLst>
            </p:cNvPr>
            <p:cNvSpPr/>
            <p:nvPr/>
          </p:nvSpPr>
          <p:spPr>
            <a:xfrm rot="5400000">
              <a:off x="397728" y="5332467"/>
              <a:ext cx="954363" cy="1425868"/>
            </a:xfrm>
            <a:prstGeom prst="round2SameRect">
              <a:avLst>
                <a:gd name="adj1" fmla="val 49166"/>
                <a:gd name="adj2" fmla="val 0"/>
              </a:avLst>
            </a:prstGeom>
            <a:solidFill>
              <a:srgbClr val="01497C"/>
            </a:solidFill>
            <a:ln>
              <a:noFill/>
            </a:ln>
            <a:effectLst>
              <a:outerShdw blurRad="38100" dist="50800" dir="3000000" algn="ctr" rotWithShape="0">
                <a:srgbClr val="000000">
                  <a:alpha val="45000"/>
                </a:srgbClr>
              </a:outerShdw>
            </a:effectLst>
          </p:spPr>
          <p:txBody>
            <a:bodyPr wrap="square" lIns="140400" tIns="140400" rIns="140400" bIns="140400" rtlCol="0" anchor="ctr" anchorCtr="0">
              <a:noAutofit/>
            </a:bodyPr>
            <a:lstStyle/>
            <a:p>
              <a:pPr defTabSz="1404000"/>
              <a:endParaRPr lang="en-IN" sz="2250" dirty="0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6CF9500C-A542-71E8-A9DB-01E92075CDDE}"/>
                </a:ext>
              </a:extLst>
            </p:cNvPr>
            <p:cNvSpPr/>
            <p:nvPr/>
          </p:nvSpPr>
          <p:spPr>
            <a:xfrm>
              <a:off x="755630" y="5685401"/>
              <a:ext cx="720000" cy="72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38100" dist="50800" dir="3000000" algn="ctr" rotWithShape="0">
                <a:srgbClr val="000000">
                  <a:alpha val="45000"/>
                </a:srgbClr>
              </a:outerShdw>
            </a:effectLst>
          </p:spPr>
          <p:txBody>
            <a:bodyPr wrap="square" lIns="140400" tIns="140400" rIns="140400" bIns="140400" rtlCol="0" anchor="ctr" anchorCtr="0">
              <a:noAutofit/>
            </a:bodyPr>
            <a:lstStyle/>
            <a:p>
              <a:pPr defTabSz="1404000"/>
              <a:endParaRPr lang="en-IN" sz="2250" dirty="0"/>
            </a:p>
          </p:txBody>
        </p:sp>
        <p:sp>
          <p:nvSpPr>
            <p:cNvPr id="6" name="TextBox 5">
              <a:hlinkClick r:id="rId6" action="ppaction://hlinksldjump"/>
              <a:extLst>
                <a:ext uri="{FF2B5EF4-FFF2-40B4-BE49-F238E27FC236}">
                  <a16:creationId xmlns:a16="http://schemas.microsoft.com/office/drawing/2014/main" id="{2532EF58-63EE-8220-075A-16A729EE7D1C}"/>
                </a:ext>
              </a:extLst>
            </p:cNvPr>
            <p:cNvSpPr txBox="1"/>
            <p:nvPr/>
          </p:nvSpPr>
          <p:spPr>
            <a:xfrm>
              <a:off x="621483" y="5535389"/>
              <a:ext cx="988293" cy="988293"/>
            </a:xfrm>
            <a:prstGeom prst="rect">
              <a:avLst/>
            </a:prstGeom>
            <a:noFill/>
            <a:effectLst>
              <a:outerShdw blurRad="50800" dist="50800" dir="2400000" algn="tl" rotWithShape="0">
                <a:prstClr val="black">
                  <a:alpha val="41000"/>
                </a:prstClr>
              </a:outerShdw>
            </a:effectLst>
          </p:spPr>
          <p:txBody>
            <a:bodyPr wrap="none" lIns="140400" tIns="70200" rIns="140400" bIns="70200" rtlCol="0" anchor="ctr" anchorCtr="0">
              <a:noAutofit/>
            </a:bodyPr>
            <a:lstStyle/>
            <a:p>
              <a:pPr algn="ctr">
                <a:buNone/>
              </a:pPr>
              <a:r>
                <a:rPr lang="en-IN" sz="5400" b="1" dirty="0"/>
                <a:t>3</a:t>
              </a:r>
            </a:p>
          </p:txBody>
        </p:sp>
        <p:sp>
          <p:nvSpPr>
            <p:cNvPr id="8" name="TextBox 7">
              <a:hlinkClick r:id="rId6" action="ppaction://hlinksldjump"/>
              <a:extLst>
                <a:ext uri="{FF2B5EF4-FFF2-40B4-BE49-F238E27FC236}">
                  <a16:creationId xmlns:a16="http://schemas.microsoft.com/office/drawing/2014/main" id="{48212820-BF09-999D-DF22-B74ADE88256F}"/>
                </a:ext>
              </a:extLst>
            </p:cNvPr>
            <p:cNvSpPr txBox="1"/>
            <p:nvPr/>
          </p:nvSpPr>
          <p:spPr>
            <a:xfrm>
              <a:off x="1784983" y="5707879"/>
              <a:ext cx="3839892" cy="988293"/>
            </a:xfrm>
            <a:prstGeom prst="rect">
              <a:avLst/>
            </a:prstGeom>
            <a:noFill/>
            <a:effectLst>
              <a:outerShdw blurRad="50800" dist="50800" dir="2400000" algn="tl" rotWithShape="0">
                <a:prstClr val="black">
                  <a:alpha val="41000"/>
                </a:prstClr>
              </a:outerShdw>
            </a:effectLst>
          </p:spPr>
          <p:txBody>
            <a:bodyPr wrap="none" lIns="140400" tIns="70200" rIns="140400" bIns="70200" rtlCol="0" anchor="ctr" anchorCtr="0">
              <a:noAutofit/>
            </a:bodyPr>
            <a:lstStyle/>
            <a:p>
              <a:pPr algn="ctr"/>
              <a:r>
                <a:rPr lang="en-IN" sz="24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Data Cleaning &amp; Transformation</a:t>
              </a:r>
            </a:p>
            <a:p>
              <a:pPr algn="ctr">
                <a:buNone/>
              </a:pPr>
              <a:endParaRPr lang="en-IN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DB58D9DE-2A2D-C702-E083-C736DAE97454}"/>
              </a:ext>
            </a:extLst>
          </p:cNvPr>
          <p:cNvSpPr/>
          <p:nvPr/>
        </p:nvSpPr>
        <p:spPr>
          <a:xfrm>
            <a:off x="132378" y="1590633"/>
            <a:ext cx="11983422" cy="8034641"/>
          </a:xfrm>
          <a:prstGeom prst="roundRect">
            <a:avLst>
              <a:gd name="adj" fmla="val 4856"/>
            </a:avLst>
          </a:prstGeom>
          <a:noFill/>
          <a:ln w="38100">
            <a:solidFill>
              <a:srgbClr val="013A63"/>
            </a:solidFill>
          </a:ln>
        </p:spPr>
        <p:txBody>
          <a:bodyPr wrap="square" lIns="93600" tIns="93600" rIns="93600" bIns="93600" rtlCol="0" anchor="ctr" anchorCtr="0">
            <a:noAutofit/>
          </a:bodyPr>
          <a:lstStyle/>
          <a:p>
            <a:pPr algn="l" defTabSz="936000"/>
            <a:endParaRPr lang="en-IN" sz="1500" dirty="0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88A23F71-3A60-5060-C67B-61721016551C}"/>
              </a:ext>
            </a:extLst>
          </p:cNvPr>
          <p:cNvSpPr/>
          <p:nvPr/>
        </p:nvSpPr>
        <p:spPr>
          <a:xfrm>
            <a:off x="12355172" y="1589553"/>
            <a:ext cx="5800450" cy="7362867"/>
          </a:xfrm>
          <a:prstGeom prst="roundRect">
            <a:avLst>
              <a:gd name="adj" fmla="val 4856"/>
            </a:avLst>
          </a:prstGeom>
          <a:noFill/>
          <a:ln w="38100">
            <a:solidFill>
              <a:srgbClr val="013A63"/>
            </a:solidFill>
          </a:ln>
        </p:spPr>
        <p:txBody>
          <a:bodyPr wrap="square" lIns="93600" tIns="93600" rIns="93600" bIns="93600" rtlCol="0" anchor="ctr" anchorCtr="0">
            <a:noAutofit/>
          </a:bodyPr>
          <a:lstStyle/>
          <a:p>
            <a:pPr defTabSz="936000"/>
            <a:endParaRPr lang="en-IN" sz="15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BDA42CC-B744-BBC4-82D8-0B7D1BE31C12}"/>
              </a:ext>
            </a:extLst>
          </p:cNvPr>
          <p:cNvSpPr txBox="1"/>
          <p:nvPr/>
        </p:nvSpPr>
        <p:spPr>
          <a:xfrm>
            <a:off x="12355171" y="1712774"/>
            <a:ext cx="567299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dirty="0"/>
              <a:t>In </a:t>
            </a:r>
            <a:r>
              <a:rPr lang="en-US" dirty="0" err="1"/>
              <a:t>df_batting</a:t>
            </a:r>
            <a:r>
              <a:rPr lang="en-US" dirty="0"/>
              <a:t> data frame “</a:t>
            </a:r>
            <a:r>
              <a:rPr lang="en-US" b="1" dirty="0"/>
              <a:t>dismissal</a:t>
            </a:r>
            <a:r>
              <a:rPr lang="en-US" dirty="0"/>
              <a:t>” column should be removed by replacing with a “</a:t>
            </a:r>
            <a:r>
              <a:rPr lang="en-US" b="1" dirty="0"/>
              <a:t>out/not out "</a:t>
            </a:r>
            <a:r>
              <a:rPr lang="en-US" dirty="0"/>
              <a:t>column.</a:t>
            </a:r>
            <a:br>
              <a:rPr lang="en-US" dirty="0"/>
            </a:br>
            <a:endParaRPr lang="en-US" dirty="0"/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dirty="0"/>
              <a:t>“</a:t>
            </a:r>
            <a:r>
              <a:rPr lang="en-US" b="1" dirty="0"/>
              <a:t>out/not out "</a:t>
            </a:r>
            <a:r>
              <a:rPr lang="en-US" dirty="0"/>
              <a:t>column is created.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en-US" dirty="0"/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b="1" dirty="0"/>
              <a:t>“dismissal” </a:t>
            </a:r>
            <a:r>
              <a:rPr lang="en-US" dirty="0"/>
              <a:t>column is dropped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D39FFB09-DDD4-EE47-01B0-0530A31E63EF}"/>
              </a:ext>
            </a:extLst>
          </p:cNvPr>
          <p:cNvSpPr/>
          <p:nvPr/>
        </p:nvSpPr>
        <p:spPr>
          <a:xfrm>
            <a:off x="6257476" y="391630"/>
            <a:ext cx="4181924" cy="693312"/>
          </a:xfrm>
          <a:prstGeom prst="roundRect">
            <a:avLst/>
          </a:prstGeom>
          <a:solidFill>
            <a:srgbClr val="01497C"/>
          </a:solidFill>
          <a:ln>
            <a:noFill/>
          </a:ln>
          <a:effectLst>
            <a:outerShdw blurRad="38100" dist="50800" dir="3000000" algn="ctr" rotWithShape="0">
              <a:srgbClr val="000000">
                <a:alpha val="45000"/>
              </a:srgbClr>
            </a:outerShdw>
          </a:effectLst>
        </p:spPr>
        <p:txBody>
          <a:bodyPr wrap="square" lIns="140400" tIns="140400" rIns="140400" bIns="140400" rtlCol="0" anchor="ctr" anchorCtr="0">
            <a:noAutofit/>
          </a:bodyPr>
          <a:lstStyle/>
          <a:p>
            <a:pPr algn="ctr" defTabSz="1404000"/>
            <a:r>
              <a:rPr lang="en-IN" sz="20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Batting Summary CSV file creation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7F32F24-046C-1E34-9E81-2D5F07A06B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9834" y="1695642"/>
            <a:ext cx="11704705" cy="3831465"/>
          </a:xfrm>
          <a:prstGeom prst="rect">
            <a:avLst/>
          </a:prstGeom>
        </p:spPr>
      </p:pic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1B6220FE-1383-CFC9-E87E-D7B1843F7F66}"/>
              </a:ext>
            </a:extLst>
          </p:cNvPr>
          <p:cNvCxnSpPr>
            <a:cxnSpLocks/>
          </p:cNvCxnSpPr>
          <p:nvPr/>
        </p:nvCxnSpPr>
        <p:spPr>
          <a:xfrm>
            <a:off x="9448801" y="4991100"/>
            <a:ext cx="290637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>
            <a:extLst>
              <a:ext uri="{FF2B5EF4-FFF2-40B4-BE49-F238E27FC236}">
                <a16:creationId xmlns:a16="http://schemas.microsoft.com/office/drawing/2014/main" id="{D4472137-0A2C-9D45-7D7D-70936F927F0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8009" y="5566701"/>
            <a:ext cx="11539191" cy="1572659"/>
          </a:xfrm>
          <a:prstGeom prst="rect">
            <a:avLst/>
          </a:prstGeom>
        </p:spPr>
      </p:pic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439A430F-6181-251D-EA8D-92EA250BFBBD}"/>
              </a:ext>
            </a:extLst>
          </p:cNvPr>
          <p:cNvSpPr/>
          <p:nvPr/>
        </p:nvSpPr>
        <p:spPr>
          <a:xfrm>
            <a:off x="6781800" y="4399105"/>
            <a:ext cx="2667001" cy="1233011"/>
          </a:xfrm>
          <a:prstGeom prst="roundRect">
            <a:avLst>
              <a:gd name="adj" fmla="val 4856"/>
            </a:avLst>
          </a:prstGeom>
          <a:noFill/>
          <a:ln w="57150">
            <a:solidFill>
              <a:schemeClr val="accent5"/>
            </a:solidFill>
          </a:ln>
        </p:spPr>
        <p:txBody>
          <a:bodyPr wrap="square" lIns="93600" tIns="93600" rIns="93600" bIns="93600" rtlCol="0" anchor="ctr" anchorCtr="0">
            <a:noAutofit/>
          </a:bodyPr>
          <a:lstStyle/>
          <a:p>
            <a:pPr algn="l" defTabSz="936000"/>
            <a:endParaRPr lang="en-IN" sz="1500" dirty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CA9170C0-6411-1BE8-D303-7A3E7E83FE8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8009" y="7252023"/>
            <a:ext cx="11616530" cy="2195135"/>
          </a:xfrm>
          <a:prstGeom prst="rect">
            <a:avLst/>
          </a:prstGeom>
        </p:spPr>
      </p:pic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7A113A1E-B0F5-944D-7718-4DF5F36F42A7}"/>
              </a:ext>
            </a:extLst>
          </p:cNvPr>
          <p:cNvSpPr/>
          <p:nvPr/>
        </p:nvSpPr>
        <p:spPr>
          <a:xfrm>
            <a:off x="9982201" y="6018393"/>
            <a:ext cx="1066800" cy="1272161"/>
          </a:xfrm>
          <a:prstGeom prst="roundRect">
            <a:avLst>
              <a:gd name="adj" fmla="val 4856"/>
            </a:avLst>
          </a:prstGeom>
          <a:noFill/>
          <a:ln w="57150">
            <a:solidFill>
              <a:schemeClr val="accent5"/>
            </a:solidFill>
          </a:ln>
        </p:spPr>
        <p:txBody>
          <a:bodyPr wrap="square" lIns="93600" tIns="93600" rIns="93600" bIns="93600" rtlCol="0" anchor="ctr" anchorCtr="0">
            <a:noAutofit/>
          </a:bodyPr>
          <a:lstStyle/>
          <a:p>
            <a:pPr algn="l" defTabSz="936000"/>
            <a:endParaRPr lang="en-IN" sz="150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FCA2794-E364-8868-C990-B226280CEA74}"/>
              </a:ext>
            </a:extLst>
          </p:cNvPr>
          <p:cNvCxnSpPr>
            <a:cxnSpLocks/>
          </p:cNvCxnSpPr>
          <p:nvPr/>
        </p:nvCxnSpPr>
        <p:spPr>
          <a:xfrm>
            <a:off x="6023491" y="7581900"/>
            <a:ext cx="633168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156E7EF1-EA1C-EF37-0EF9-EF8072AF1366}"/>
              </a:ext>
            </a:extLst>
          </p:cNvPr>
          <p:cNvSpPr/>
          <p:nvPr/>
        </p:nvSpPr>
        <p:spPr>
          <a:xfrm>
            <a:off x="435368" y="7100829"/>
            <a:ext cx="5584431" cy="862071"/>
          </a:xfrm>
          <a:prstGeom prst="roundRect">
            <a:avLst>
              <a:gd name="adj" fmla="val 4856"/>
            </a:avLst>
          </a:prstGeom>
          <a:noFill/>
          <a:ln w="57150">
            <a:solidFill>
              <a:schemeClr val="accent5"/>
            </a:solidFill>
          </a:ln>
        </p:spPr>
        <p:txBody>
          <a:bodyPr wrap="square" lIns="93600" tIns="93600" rIns="93600" bIns="93600" rtlCol="0" anchor="ctr" anchorCtr="0">
            <a:noAutofit/>
          </a:bodyPr>
          <a:lstStyle/>
          <a:p>
            <a:pPr algn="l" defTabSz="936000"/>
            <a:endParaRPr lang="en-IN" sz="1500" dirty="0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2EE4A03-8333-D9FB-6A9C-4B9ED7C5EC47}"/>
              </a:ext>
            </a:extLst>
          </p:cNvPr>
          <p:cNvCxnSpPr>
            <a:cxnSpLocks/>
          </p:cNvCxnSpPr>
          <p:nvPr/>
        </p:nvCxnSpPr>
        <p:spPr>
          <a:xfrm>
            <a:off x="11049001" y="6667500"/>
            <a:ext cx="130617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079549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3D876998-6857-4E84-A5BE-F9003C89A711}"/>
                  </a:ext>
                </a:extLst>
              </p14:cNvPr>
              <p14:cNvContentPartPr/>
              <p14:nvPr/>
            </p14:nvContentPartPr>
            <p14:xfrm>
              <a:off x="13277601" y="-2627433"/>
              <a:ext cx="540" cy="54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3D876998-6857-4E84-A5BE-F9003C89A71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264101" y="-2640933"/>
                <a:ext cx="27000" cy="27000"/>
              </a:xfrm>
              <a:prstGeom prst="rect">
                <a:avLst/>
              </a:prstGeom>
            </p:spPr>
          </p:pic>
        </mc:Fallback>
      </mc:AlternateContent>
      <p:sp>
        <p:nvSpPr>
          <p:cNvPr id="77" name="Arrow: Chevron 76">
            <a:hlinkClick r:id="rId5" action="ppaction://hlinksldjump"/>
            <a:extLst>
              <a:ext uri="{FF2B5EF4-FFF2-40B4-BE49-F238E27FC236}">
                <a16:creationId xmlns:a16="http://schemas.microsoft.com/office/drawing/2014/main" id="{39F67780-012E-442B-9A37-0BC77943D7CF}"/>
              </a:ext>
            </a:extLst>
          </p:cNvPr>
          <p:cNvSpPr/>
          <p:nvPr/>
        </p:nvSpPr>
        <p:spPr>
          <a:xfrm flipH="1">
            <a:off x="16856214" y="9078764"/>
            <a:ext cx="631686" cy="546512"/>
          </a:xfrm>
          <a:prstGeom prst="chevron">
            <a:avLst/>
          </a:prstGeom>
          <a:solidFill>
            <a:srgbClr val="01497C"/>
          </a:solidFill>
          <a:ln>
            <a:noFill/>
          </a:ln>
          <a:effectLst>
            <a:outerShdw blurRad="38100" dist="50800" dir="3000000" algn="ctr" rotWithShape="0">
              <a:srgbClr val="000000">
                <a:alpha val="45000"/>
              </a:srgbClr>
            </a:outerShdw>
          </a:effectLst>
        </p:spPr>
        <p:txBody>
          <a:bodyPr wrap="square" lIns="140400" tIns="140400" rIns="140400" bIns="140400" rtlCol="0" anchor="ctr" anchorCtr="0">
            <a:noAutofit/>
          </a:bodyPr>
          <a:lstStyle/>
          <a:p>
            <a:pPr defTabSz="1404000"/>
            <a:endParaRPr lang="en-IN" sz="2250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2C56FC58-48F7-401B-A3C9-09D4F30A2A53}"/>
              </a:ext>
            </a:extLst>
          </p:cNvPr>
          <p:cNvSpPr txBox="1"/>
          <p:nvPr/>
        </p:nvSpPr>
        <p:spPr>
          <a:xfrm>
            <a:off x="17487900" y="9078764"/>
            <a:ext cx="429381" cy="546512"/>
          </a:xfrm>
          <a:prstGeom prst="rect">
            <a:avLst/>
          </a:prstGeom>
          <a:noFill/>
        </p:spPr>
        <p:txBody>
          <a:bodyPr wrap="none" lIns="140400" tIns="70200" rIns="140400" bIns="70200" rtlCol="0" anchor="ctr" anchorCtr="0">
            <a:noAutofit/>
          </a:bodyPr>
          <a:lstStyle/>
          <a:p>
            <a:pPr algn="l">
              <a:buNone/>
            </a:pPr>
            <a:r>
              <a:rPr lang="en-IN" sz="2250" b="1" dirty="0"/>
              <a:t>3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A017AF3-C565-BFE9-3DD2-189A55C1E936}"/>
              </a:ext>
            </a:extLst>
          </p:cNvPr>
          <p:cNvGrpSpPr/>
          <p:nvPr/>
        </p:nvGrpSpPr>
        <p:grpSpPr>
          <a:xfrm>
            <a:off x="228600" y="73121"/>
            <a:ext cx="5791200" cy="1366318"/>
            <a:chOff x="161976" y="5352249"/>
            <a:chExt cx="5791200" cy="1366318"/>
          </a:xfrm>
        </p:grpSpPr>
        <p:sp>
          <p:nvSpPr>
            <p:cNvPr id="2" name="Right Triangle 1">
              <a:extLst>
                <a:ext uri="{FF2B5EF4-FFF2-40B4-BE49-F238E27FC236}">
                  <a16:creationId xmlns:a16="http://schemas.microsoft.com/office/drawing/2014/main" id="{B368F254-0C34-18BC-E217-748E1C993559}"/>
                </a:ext>
              </a:extLst>
            </p:cNvPr>
            <p:cNvSpPr/>
            <p:nvPr/>
          </p:nvSpPr>
          <p:spPr>
            <a:xfrm flipH="1">
              <a:off x="163221" y="5354063"/>
              <a:ext cx="545598" cy="221136"/>
            </a:xfrm>
            <a:prstGeom prst="rtTriangle">
              <a:avLst/>
            </a:prstGeom>
            <a:solidFill>
              <a:srgbClr val="01497C"/>
            </a:solidFill>
            <a:ln>
              <a:noFill/>
            </a:ln>
            <a:effectLst>
              <a:outerShdw blurRad="38100" dist="50800" dir="3000000" algn="ctr" rotWithShape="0">
                <a:srgbClr val="000000">
                  <a:alpha val="45000"/>
                </a:srgbClr>
              </a:outerShdw>
            </a:effectLst>
          </p:spPr>
          <p:txBody>
            <a:bodyPr wrap="square" lIns="140400" tIns="140400" rIns="140400" bIns="140400" rtlCol="0" anchor="ctr" anchorCtr="0">
              <a:noAutofit/>
            </a:bodyPr>
            <a:lstStyle/>
            <a:p>
              <a:pPr defTabSz="1404000"/>
              <a:endParaRPr lang="en-IN" sz="2250" dirty="0"/>
            </a:p>
          </p:txBody>
        </p:sp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ED68682E-B96C-3171-FE14-D8EE13A73A2B}"/>
                </a:ext>
              </a:extLst>
            </p:cNvPr>
            <p:cNvSpPr/>
            <p:nvPr/>
          </p:nvSpPr>
          <p:spPr>
            <a:xfrm>
              <a:off x="368745" y="5352249"/>
              <a:ext cx="5584431" cy="1366318"/>
            </a:xfrm>
            <a:prstGeom prst="roundRect">
              <a:avLst>
                <a:gd name="adj" fmla="val 11023"/>
              </a:avLst>
            </a:prstGeom>
            <a:solidFill>
              <a:schemeClr val="bg1"/>
            </a:solidFill>
            <a:ln>
              <a:noFill/>
            </a:ln>
            <a:effectLst>
              <a:outerShdw blurRad="38100" dist="50800" dir="3000000" algn="ctr" rotWithShape="0">
                <a:srgbClr val="000000">
                  <a:alpha val="45000"/>
                </a:srgbClr>
              </a:outerShdw>
            </a:effectLst>
          </p:spPr>
          <p:txBody>
            <a:bodyPr wrap="square" lIns="140400" tIns="140400" rIns="140400" bIns="140400" rtlCol="0" anchor="ctr" anchorCtr="0">
              <a:noAutofit/>
            </a:bodyPr>
            <a:lstStyle/>
            <a:p>
              <a:pPr defTabSz="1404000"/>
              <a:endParaRPr lang="en-IN" sz="2250" dirty="0"/>
            </a:p>
          </p:txBody>
        </p:sp>
        <p:sp>
          <p:nvSpPr>
            <p:cNvPr id="4" name="Rectangle: Top Corners Rounded 3">
              <a:extLst>
                <a:ext uri="{FF2B5EF4-FFF2-40B4-BE49-F238E27FC236}">
                  <a16:creationId xmlns:a16="http://schemas.microsoft.com/office/drawing/2014/main" id="{C4FE2167-47BF-1BB1-9FE6-CF1E7BCF483B}"/>
                </a:ext>
              </a:extLst>
            </p:cNvPr>
            <p:cNvSpPr/>
            <p:nvPr/>
          </p:nvSpPr>
          <p:spPr>
            <a:xfrm rot="5400000">
              <a:off x="397728" y="5332467"/>
              <a:ext cx="954363" cy="1425868"/>
            </a:xfrm>
            <a:prstGeom prst="round2SameRect">
              <a:avLst>
                <a:gd name="adj1" fmla="val 49166"/>
                <a:gd name="adj2" fmla="val 0"/>
              </a:avLst>
            </a:prstGeom>
            <a:solidFill>
              <a:srgbClr val="01497C"/>
            </a:solidFill>
            <a:ln>
              <a:noFill/>
            </a:ln>
            <a:effectLst>
              <a:outerShdw blurRad="38100" dist="50800" dir="3000000" algn="ctr" rotWithShape="0">
                <a:srgbClr val="000000">
                  <a:alpha val="45000"/>
                </a:srgbClr>
              </a:outerShdw>
            </a:effectLst>
          </p:spPr>
          <p:txBody>
            <a:bodyPr wrap="square" lIns="140400" tIns="140400" rIns="140400" bIns="140400" rtlCol="0" anchor="ctr" anchorCtr="0">
              <a:noAutofit/>
            </a:bodyPr>
            <a:lstStyle/>
            <a:p>
              <a:pPr defTabSz="1404000"/>
              <a:endParaRPr lang="en-IN" sz="2250" dirty="0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6CF9500C-A542-71E8-A9DB-01E92075CDDE}"/>
                </a:ext>
              </a:extLst>
            </p:cNvPr>
            <p:cNvSpPr/>
            <p:nvPr/>
          </p:nvSpPr>
          <p:spPr>
            <a:xfrm>
              <a:off x="755630" y="5685401"/>
              <a:ext cx="720000" cy="72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38100" dist="50800" dir="3000000" algn="ctr" rotWithShape="0">
                <a:srgbClr val="000000">
                  <a:alpha val="45000"/>
                </a:srgbClr>
              </a:outerShdw>
            </a:effectLst>
          </p:spPr>
          <p:txBody>
            <a:bodyPr wrap="square" lIns="140400" tIns="140400" rIns="140400" bIns="140400" rtlCol="0" anchor="ctr" anchorCtr="0">
              <a:noAutofit/>
            </a:bodyPr>
            <a:lstStyle/>
            <a:p>
              <a:pPr defTabSz="1404000"/>
              <a:endParaRPr lang="en-IN" sz="2250" dirty="0"/>
            </a:p>
          </p:txBody>
        </p:sp>
        <p:sp>
          <p:nvSpPr>
            <p:cNvPr id="6" name="TextBox 5">
              <a:hlinkClick r:id="rId6" action="ppaction://hlinksldjump"/>
              <a:extLst>
                <a:ext uri="{FF2B5EF4-FFF2-40B4-BE49-F238E27FC236}">
                  <a16:creationId xmlns:a16="http://schemas.microsoft.com/office/drawing/2014/main" id="{2532EF58-63EE-8220-075A-16A729EE7D1C}"/>
                </a:ext>
              </a:extLst>
            </p:cNvPr>
            <p:cNvSpPr txBox="1"/>
            <p:nvPr/>
          </p:nvSpPr>
          <p:spPr>
            <a:xfrm>
              <a:off x="621483" y="5535389"/>
              <a:ext cx="988293" cy="988293"/>
            </a:xfrm>
            <a:prstGeom prst="rect">
              <a:avLst/>
            </a:prstGeom>
            <a:noFill/>
            <a:effectLst>
              <a:outerShdw blurRad="50800" dist="50800" dir="2400000" algn="tl" rotWithShape="0">
                <a:prstClr val="black">
                  <a:alpha val="41000"/>
                </a:prstClr>
              </a:outerShdw>
            </a:effectLst>
          </p:spPr>
          <p:txBody>
            <a:bodyPr wrap="none" lIns="140400" tIns="70200" rIns="140400" bIns="70200" rtlCol="0" anchor="ctr" anchorCtr="0">
              <a:noAutofit/>
            </a:bodyPr>
            <a:lstStyle/>
            <a:p>
              <a:pPr algn="ctr">
                <a:buNone/>
              </a:pPr>
              <a:r>
                <a:rPr lang="en-IN" sz="5400" b="1" dirty="0"/>
                <a:t>3</a:t>
              </a:r>
            </a:p>
          </p:txBody>
        </p:sp>
        <p:sp>
          <p:nvSpPr>
            <p:cNvPr id="8" name="TextBox 7">
              <a:hlinkClick r:id="rId6" action="ppaction://hlinksldjump"/>
              <a:extLst>
                <a:ext uri="{FF2B5EF4-FFF2-40B4-BE49-F238E27FC236}">
                  <a16:creationId xmlns:a16="http://schemas.microsoft.com/office/drawing/2014/main" id="{48212820-BF09-999D-DF22-B74ADE88256F}"/>
                </a:ext>
              </a:extLst>
            </p:cNvPr>
            <p:cNvSpPr txBox="1"/>
            <p:nvPr/>
          </p:nvSpPr>
          <p:spPr>
            <a:xfrm>
              <a:off x="1784983" y="5707879"/>
              <a:ext cx="3839892" cy="988293"/>
            </a:xfrm>
            <a:prstGeom prst="rect">
              <a:avLst/>
            </a:prstGeom>
            <a:noFill/>
            <a:effectLst>
              <a:outerShdw blurRad="50800" dist="50800" dir="2400000" algn="tl" rotWithShape="0">
                <a:prstClr val="black">
                  <a:alpha val="41000"/>
                </a:prstClr>
              </a:outerShdw>
            </a:effectLst>
          </p:spPr>
          <p:txBody>
            <a:bodyPr wrap="none" lIns="140400" tIns="70200" rIns="140400" bIns="70200" rtlCol="0" anchor="ctr" anchorCtr="0">
              <a:noAutofit/>
            </a:bodyPr>
            <a:lstStyle/>
            <a:p>
              <a:pPr algn="ctr"/>
              <a:r>
                <a:rPr lang="en-IN" sz="24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Data Cleaning &amp; Transformation</a:t>
              </a:r>
            </a:p>
            <a:p>
              <a:pPr algn="ctr">
                <a:buNone/>
              </a:pPr>
              <a:endParaRPr lang="en-IN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DB58D9DE-2A2D-C702-E083-C736DAE97454}"/>
              </a:ext>
            </a:extLst>
          </p:cNvPr>
          <p:cNvSpPr/>
          <p:nvPr/>
        </p:nvSpPr>
        <p:spPr>
          <a:xfrm>
            <a:off x="132378" y="1590633"/>
            <a:ext cx="11983422" cy="7361787"/>
          </a:xfrm>
          <a:prstGeom prst="roundRect">
            <a:avLst>
              <a:gd name="adj" fmla="val 4856"/>
            </a:avLst>
          </a:prstGeom>
          <a:noFill/>
          <a:ln w="38100">
            <a:solidFill>
              <a:srgbClr val="013A63"/>
            </a:solidFill>
          </a:ln>
        </p:spPr>
        <p:txBody>
          <a:bodyPr wrap="square" lIns="93600" tIns="93600" rIns="93600" bIns="93600" rtlCol="0" anchor="ctr" anchorCtr="0">
            <a:noAutofit/>
          </a:bodyPr>
          <a:lstStyle/>
          <a:p>
            <a:pPr algn="l" defTabSz="936000"/>
            <a:endParaRPr lang="en-IN" sz="1500" dirty="0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88A23F71-3A60-5060-C67B-61721016551C}"/>
              </a:ext>
            </a:extLst>
          </p:cNvPr>
          <p:cNvSpPr/>
          <p:nvPr/>
        </p:nvSpPr>
        <p:spPr>
          <a:xfrm>
            <a:off x="12355172" y="1589553"/>
            <a:ext cx="5800450" cy="7362867"/>
          </a:xfrm>
          <a:prstGeom prst="roundRect">
            <a:avLst>
              <a:gd name="adj" fmla="val 4856"/>
            </a:avLst>
          </a:prstGeom>
          <a:noFill/>
          <a:ln w="38100">
            <a:solidFill>
              <a:srgbClr val="013A63"/>
            </a:solidFill>
          </a:ln>
        </p:spPr>
        <p:txBody>
          <a:bodyPr wrap="square" lIns="93600" tIns="93600" rIns="93600" bIns="93600" rtlCol="0" anchor="ctr" anchorCtr="0">
            <a:noAutofit/>
          </a:bodyPr>
          <a:lstStyle/>
          <a:p>
            <a:pPr defTabSz="936000"/>
            <a:endParaRPr lang="en-IN" sz="15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BDA42CC-B744-BBC4-82D8-0B7D1BE31C12}"/>
              </a:ext>
            </a:extLst>
          </p:cNvPr>
          <p:cNvSpPr txBox="1"/>
          <p:nvPr/>
        </p:nvSpPr>
        <p:spPr>
          <a:xfrm>
            <a:off x="12355171" y="1712774"/>
            <a:ext cx="5672995" cy="21698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dirty="0"/>
              <a:t>Cleaning up weird characters by using a lambda function.</a:t>
            </a:r>
          </a:p>
          <a:p>
            <a:endParaRPr lang="en-US" dirty="0"/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dirty="0"/>
              <a:t>“</a:t>
            </a:r>
            <a:r>
              <a:rPr lang="en-US" b="1" dirty="0"/>
              <a:t>fact_batting_summary</a:t>
            </a:r>
            <a:r>
              <a:rPr lang="en-US" dirty="0"/>
              <a:t>” CSV file is created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D39FFB09-DDD4-EE47-01B0-0530A31E63EF}"/>
              </a:ext>
            </a:extLst>
          </p:cNvPr>
          <p:cNvSpPr/>
          <p:nvPr/>
        </p:nvSpPr>
        <p:spPr>
          <a:xfrm>
            <a:off x="6257476" y="391630"/>
            <a:ext cx="4181924" cy="693312"/>
          </a:xfrm>
          <a:prstGeom prst="roundRect">
            <a:avLst/>
          </a:prstGeom>
          <a:solidFill>
            <a:srgbClr val="01497C"/>
          </a:solidFill>
          <a:ln>
            <a:noFill/>
          </a:ln>
          <a:effectLst>
            <a:outerShdw blurRad="38100" dist="50800" dir="3000000" algn="ctr" rotWithShape="0">
              <a:srgbClr val="000000">
                <a:alpha val="45000"/>
              </a:srgbClr>
            </a:outerShdw>
          </a:effectLst>
        </p:spPr>
        <p:txBody>
          <a:bodyPr wrap="square" lIns="140400" tIns="140400" rIns="140400" bIns="140400" rtlCol="0" anchor="ctr" anchorCtr="0">
            <a:noAutofit/>
          </a:bodyPr>
          <a:lstStyle/>
          <a:p>
            <a:pPr algn="ctr" defTabSz="1404000"/>
            <a:r>
              <a:rPr lang="en-IN" sz="20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Batting Summary CSV file creation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BB87812-DEFC-7477-79A9-21E9F744E2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317" y="1772674"/>
            <a:ext cx="11502966" cy="6080812"/>
          </a:xfrm>
          <a:prstGeom prst="rect">
            <a:avLst/>
          </a:prstGeom>
        </p:spPr>
      </p:pic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439A430F-6181-251D-EA8D-92EA250BFBBD}"/>
              </a:ext>
            </a:extLst>
          </p:cNvPr>
          <p:cNvSpPr/>
          <p:nvPr/>
        </p:nvSpPr>
        <p:spPr>
          <a:xfrm>
            <a:off x="300708" y="1712774"/>
            <a:ext cx="9605292" cy="1601926"/>
          </a:xfrm>
          <a:prstGeom prst="roundRect">
            <a:avLst>
              <a:gd name="adj" fmla="val 4856"/>
            </a:avLst>
          </a:prstGeom>
          <a:noFill/>
          <a:ln w="57150">
            <a:solidFill>
              <a:schemeClr val="accent5"/>
            </a:solidFill>
          </a:ln>
        </p:spPr>
        <p:txBody>
          <a:bodyPr wrap="square" lIns="93600" tIns="93600" rIns="93600" bIns="93600" rtlCol="0" anchor="ctr" anchorCtr="0">
            <a:noAutofit/>
          </a:bodyPr>
          <a:lstStyle/>
          <a:p>
            <a:pPr algn="l" defTabSz="936000"/>
            <a:endParaRPr lang="en-IN" sz="1500" dirty="0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7A113A1E-B0F5-944D-7718-4DF5F36F42A7}"/>
              </a:ext>
            </a:extLst>
          </p:cNvPr>
          <p:cNvSpPr/>
          <p:nvPr/>
        </p:nvSpPr>
        <p:spPr>
          <a:xfrm>
            <a:off x="228598" y="7200900"/>
            <a:ext cx="7620001" cy="652586"/>
          </a:xfrm>
          <a:prstGeom prst="roundRect">
            <a:avLst>
              <a:gd name="adj" fmla="val 4856"/>
            </a:avLst>
          </a:prstGeom>
          <a:noFill/>
          <a:ln w="57150">
            <a:solidFill>
              <a:schemeClr val="accent5"/>
            </a:solidFill>
          </a:ln>
        </p:spPr>
        <p:txBody>
          <a:bodyPr wrap="square" lIns="93600" tIns="93600" rIns="93600" bIns="93600" rtlCol="0" anchor="ctr" anchorCtr="0">
            <a:noAutofit/>
          </a:bodyPr>
          <a:lstStyle/>
          <a:p>
            <a:pPr algn="l" defTabSz="936000"/>
            <a:endParaRPr lang="en-IN" sz="1500" dirty="0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2EE4A03-8333-D9FB-6A9C-4B9ED7C5EC47}"/>
              </a:ext>
            </a:extLst>
          </p:cNvPr>
          <p:cNvCxnSpPr>
            <a:cxnSpLocks/>
          </p:cNvCxnSpPr>
          <p:nvPr/>
        </p:nvCxnSpPr>
        <p:spPr>
          <a:xfrm>
            <a:off x="9906000" y="2552700"/>
            <a:ext cx="2449171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10A01F4-A976-C71C-D27F-E527DAE91400}"/>
              </a:ext>
            </a:extLst>
          </p:cNvPr>
          <p:cNvCxnSpPr>
            <a:cxnSpLocks/>
          </p:cNvCxnSpPr>
          <p:nvPr/>
        </p:nvCxnSpPr>
        <p:spPr>
          <a:xfrm>
            <a:off x="7848599" y="7505700"/>
            <a:ext cx="4506572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486678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3D876998-6857-4E84-A5BE-F9003C89A711}"/>
                  </a:ext>
                </a:extLst>
              </p14:cNvPr>
              <p14:cNvContentPartPr/>
              <p14:nvPr/>
            </p14:nvContentPartPr>
            <p14:xfrm>
              <a:off x="13277601" y="-2627433"/>
              <a:ext cx="540" cy="54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3D876998-6857-4E84-A5BE-F9003C89A71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264101" y="-2640933"/>
                <a:ext cx="27000" cy="27000"/>
              </a:xfrm>
              <a:prstGeom prst="rect">
                <a:avLst/>
              </a:prstGeom>
            </p:spPr>
          </p:pic>
        </mc:Fallback>
      </mc:AlternateContent>
      <p:sp>
        <p:nvSpPr>
          <p:cNvPr id="77" name="Arrow: Chevron 76">
            <a:hlinkClick r:id="rId5" action="ppaction://hlinksldjump"/>
            <a:extLst>
              <a:ext uri="{FF2B5EF4-FFF2-40B4-BE49-F238E27FC236}">
                <a16:creationId xmlns:a16="http://schemas.microsoft.com/office/drawing/2014/main" id="{39F67780-012E-442B-9A37-0BC77943D7CF}"/>
              </a:ext>
            </a:extLst>
          </p:cNvPr>
          <p:cNvSpPr/>
          <p:nvPr/>
        </p:nvSpPr>
        <p:spPr>
          <a:xfrm flipH="1">
            <a:off x="16856214" y="9078764"/>
            <a:ext cx="631686" cy="546512"/>
          </a:xfrm>
          <a:prstGeom prst="chevron">
            <a:avLst/>
          </a:prstGeom>
          <a:solidFill>
            <a:srgbClr val="01497C"/>
          </a:solidFill>
          <a:ln>
            <a:noFill/>
          </a:ln>
          <a:effectLst>
            <a:outerShdw blurRad="38100" dist="50800" dir="3000000" algn="ctr" rotWithShape="0">
              <a:srgbClr val="000000">
                <a:alpha val="45000"/>
              </a:srgbClr>
            </a:outerShdw>
          </a:effectLst>
        </p:spPr>
        <p:txBody>
          <a:bodyPr wrap="square" lIns="140400" tIns="140400" rIns="140400" bIns="140400" rtlCol="0" anchor="ctr" anchorCtr="0">
            <a:noAutofit/>
          </a:bodyPr>
          <a:lstStyle/>
          <a:p>
            <a:pPr defTabSz="1404000"/>
            <a:endParaRPr lang="en-IN" sz="2250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2C56FC58-48F7-401B-A3C9-09D4F30A2A53}"/>
              </a:ext>
            </a:extLst>
          </p:cNvPr>
          <p:cNvSpPr txBox="1"/>
          <p:nvPr/>
        </p:nvSpPr>
        <p:spPr>
          <a:xfrm>
            <a:off x="17487900" y="9078764"/>
            <a:ext cx="429381" cy="546512"/>
          </a:xfrm>
          <a:prstGeom prst="rect">
            <a:avLst/>
          </a:prstGeom>
          <a:noFill/>
        </p:spPr>
        <p:txBody>
          <a:bodyPr wrap="none" lIns="140400" tIns="70200" rIns="140400" bIns="70200" rtlCol="0" anchor="ctr" anchorCtr="0">
            <a:noAutofit/>
          </a:bodyPr>
          <a:lstStyle/>
          <a:p>
            <a:pPr algn="l">
              <a:buNone/>
            </a:pPr>
            <a:r>
              <a:rPr lang="en-IN" sz="2250" b="1" dirty="0"/>
              <a:t>3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A017AF3-C565-BFE9-3DD2-189A55C1E936}"/>
              </a:ext>
            </a:extLst>
          </p:cNvPr>
          <p:cNvGrpSpPr/>
          <p:nvPr/>
        </p:nvGrpSpPr>
        <p:grpSpPr>
          <a:xfrm>
            <a:off x="228600" y="73121"/>
            <a:ext cx="5791200" cy="1366318"/>
            <a:chOff x="161976" y="5352249"/>
            <a:chExt cx="5791200" cy="1366318"/>
          </a:xfrm>
        </p:grpSpPr>
        <p:sp>
          <p:nvSpPr>
            <p:cNvPr id="2" name="Right Triangle 1">
              <a:extLst>
                <a:ext uri="{FF2B5EF4-FFF2-40B4-BE49-F238E27FC236}">
                  <a16:creationId xmlns:a16="http://schemas.microsoft.com/office/drawing/2014/main" id="{B368F254-0C34-18BC-E217-748E1C993559}"/>
                </a:ext>
              </a:extLst>
            </p:cNvPr>
            <p:cNvSpPr/>
            <p:nvPr/>
          </p:nvSpPr>
          <p:spPr>
            <a:xfrm flipH="1">
              <a:off x="163221" y="5354063"/>
              <a:ext cx="545598" cy="221136"/>
            </a:xfrm>
            <a:prstGeom prst="rtTriangle">
              <a:avLst/>
            </a:prstGeom>
            <a:solidFill>
              <a:srgbClr val="01497C"/>
            </a:solidFill>
            <a:ln>
              <a:noFill/>
            </a:ln>
            <a:effectLst>
              <a:outerShdw blurRad="38100" dist="50800" dir="3000000" algn="ctr" rotWithShape="0">
                <a:srgbClr val="000000">
                  <a:alpha val="45000"/>
                </a:srgbClr>
              </a:outerShdw>
            </a:effectLst>
          </p:spPr>
          <p:txBody>
            <a:bodyPr wrap="square" lIns="140400" tIns="140400" rIns="140400" bIns="140400" rtlCol="0" anchor="ctr" anchorCtr="0">
              <a:noAutofit/>
            </a:bodyPr>
            <a:lstStyle/>
            <a:p>
              <a:pPr defTabSz="1404000"/>
              <a:endParaRPr lang="en-IN" sz="2250" dirty="0"/>
            </a:p>
          </p:txBody>
        </p:sp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ED68682E-B96C-3171-FE14-D8EE13A73A2B}"/>
                </a:ext>
              </a:extLst>
            </p:cNvPr>
            <p:cNvSpPr/>
            <p:nvPr/>
          </p:nvSpPr>
          <p:spPr>
            <a:xfrm>
              <a:off x="368745" y="5352249"/>
              <a:ext cx="5584431" cy="1366318"/>
            </a:xfrm>
            <a:prstGeom prst="roundRect">
              <a:avLst>
                <a:gd name="adj" fmla="val 11023"/>
              </a:avLst>
            </a:prstGeom>
            <a:solidFill>
              <a:schemeClr val="bg1"/>
            </a:solidFill>
            <a:ln>
              <a:noFill/>
            </a:ln>
            <a:effectLst>
              <a:outerShdw blurRad="38100" dist="50800" dir="3000000" algn="ctr" rotWithShape="0">
                <a:srgbClr val="000000">
                  <a:alpha val="45000"/>
                </a:srgbClr>
              </a:outerShdw>
            </a:effectLst>
          </p:spPr>
          <p:txBody>
            <a:bodyPr wrap="square" lIns="140400" tIns="140400" rIns="140400" bIns="140400" rtlCol="0" anchor="ctr" anchorCtr="0">
              <a:noAutofit/>
            </a:bodyPr>
            <a:lstStyle/>
            <a:p>
              <a:pPr defTabSz="1404000"/>
              <a:endParaRPr lang="en-IN" sz="2250" dirty="0"/>
            </a:p>
          </p:txBody>
        </p:sp>
        <p:sp>
          <p:nvSpPr>
            <p:cNvPr id="4" name="Rectangle: Top Corners Rounded 3">
              <a:extLst>
                <a:ext uri="{FF2B5EF4-FFF2-40B4-BE49-F238E27FC236}">
                  <a16:creationId xmlns:a16="http://schemas.microsoft.com/office/drawing/2014/main" id="{C4FE2167-47BF-1BB1-9FE6-CF1E7BCF483B}"/>
                </a:ext>
              </a:extLst>
            </p:cNvPr>
            <p:cNvSpPr/>
            <p:nvPr/>
          </p:nvSpPr>
          <p:spPr>
            <a:xfrm rot="5400000">
              <a:off x="397728" y="5332467"/>
              <a:ext cx="954363" cy="1425868"/>
            </a:xfrm>
            <a:prstGeom prst="round2SameRect">
              <a:avLst>
                <a:gd name="adj1" fmla="val 49166"/>
                <a:gd name="adj2" fmla="val 0"/>
              </a:avLst>
            </a:prstGeom>
            <a:solidFill>
              <a:srgbClr val="01497C"/>
            </a:solidFill>
            <a:ln>
              <a:noFill/>
            </a:ln>
            <a:effectLst>
              <a:outerShdw blurRad="38100" dist="50800" dir="3000000" algn="ctr" rotWithShape="0">
                <a:srgbClr val="000000">
                  <a:alpha val="45000"/>
                </a:srgbClr>
              </a:outerShdw>
            </a:effectLst>
          </p:spPr>
          <p:txBody>
            <a:bodyPr wrap="square" lIns="140400" tIns="140400" rIns="140400" bIns="140400" rtlCol="0" anchor="ctr" anchorCtr="0">
              <a:noAutofit/>
            </a:bodyPr>
            <a:lstStyle/>
            <a:p>
              <a:pPr defTabSz="1404000"/>
              <a:endParaRPr lang="en-IN" sz="2250" dirty="0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6CF9500C-A542-71E8-A9DB-01E92075CDDE}"/>
                </a:ext>
              </a:extLst>
            </p:cNvPr>
            <p:cNvSpPr/>
            <p:nvPr/>
          </p:nvSpPr>
          <p:spPr>
            <a:xfrm>
              <a:off x="755630" y="5685401"/>
              <a:ext cx="720000" cy="72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38100" dist="50800" dir="3000000" algn="ctr" rotWithShape="0">
                <a:srgbClr val="000000">
                  <a:alpha val="45000"/>
                </a:srgbClr>
              </a:outerShdw>
            </a:effectLst>
          </p:spPr>
          <p:txBody>
            <a:bodyPr wrap="square" lIns="140400" tIns="140400" rIns="140400" bIns="140400" rtlCol="0" anchor="ctr" anchorCtr="0">
              <a:noAutofit/>
            </a:bodyPr>
            <a:lstStyle/>
            <a:p>
              <a:pPr defTabSz="1404000"/>
              <a:endParaRPr lang="en-IN" sz="2250" dirty="0"/>
            </a:p>
          </p:txBody>
        </p:sp>
        <p:sp>
          <p:nvSpPr>
            <p:cNvPr id="6" name="TextBox 5">
              <a:hlinkClick r:id="rId6" action="ppaction://hlinksldjump"/>
              <a:extLst>
                <a:ext uri="{FF2B5EF4-FFF2-40B4-BE49-F238E27FC236}">
                  <a16:creationId xmlns:a16="http://schemas.microsoft.com/office/drawing/2014/main" id="{2532EF58-63EE-8220-075A-16A729EE7D1C}"/>
                </a:ext>
              </a:extLst>
            </p:cNvPr>
            <p:cNvSpPr txBox="1"/>
            <p:nvPr/>
          </p:nvSpPr>
          <p:spPr>
            <a:xfrm>
              <a:off x="621483" y="5535389"/>
              <a:ext cx="988293" cy="988293"/>
            </a:xfrm>
            <a:prstGeom prst="rect">
              <a:avLst/>
            </a:prstGeom>
            <a:noFill/>
            <a:effectLst>
              <a:outerShdw blurRad="50800" dist="50800" dir="2400000" algn="tl" rotWithShape="0">
                <a:prstClr val="black">
                  <a:alpha val="41000"/>
                </a:prstClr>
              </a:outerShdw>
            </a:effectLst>
          </p:spPr>
          <p:txBody>
            <a:bodyPr wrap="none" lIns="140400" tIns="70200" rIns="140400" bIns="70200" rtlCol="0" anchor="ctr" anchorCtr="0">
              <a:noAutofit/>
            </a:bodyPr>
            <a:lstStyle/>
            <a:p>
              <a:pPr algn="ctr">
                <a:buNone/>
              </a:pPr>
              <a:r>
                <a:rPr lang="en-IN" sz="5400" b="1" dirty="0"/>
                <a:t>3</a:t>
              </a:r>
            </a:p>
          </p:txBody>
        </p:sp>
        <p:sp>
          <p:nvSpPr>
            <p:cNvPr id="8" name="TextBox 7">
              <a:hlinkClick r:id="rId6" action="ppaction://hlinksldjump"/>
              <a:extLst>
                <a:ext uri="{FF2B5EF4-FFF2-40B4-BE49-F238E27FC236}">
                  <a16:creationId xmlns:a16="http://schemas.microsoft.com/office/drawing/2014/main" id="{48212820-BF09-999D-DF22-B74ADE88256F}"/>
                </a:ext>
              </a:extLst>
            </p:cNvPr>
            <p:cNvSpPr txBox="1"/>
            <p:nvPr/>
          </p:nvSpPr>
          <p:spPr>
            <a:xfrm>
              <a:off x="1784983" y="5707879"/>
              <a:ext cx="3839892" cy="988293"/>
            </a:xfrm>
            <a:prstGeom prst="rect">
              <a:avLst/>
            </a:prstGeom>
            <a:noFill/>
            <a:effectLst>
              <a:outerShdw blurRad="50800" dist="50800" dir="2400000" algn="tl" rotWithShape="0">
                <a:prstClr val="black">
                  <a:alpha val="41000"/>
                </a:prstClr>
              </a:outerShdw>
            </a:effectLst>
          </p:spPr>
          <p:txBody>
            <a:bodyPr wrap="none" lIns="140400" tIns="70200" rIns="140400" bIns="70200" rtlCol="0" anchor="ctr" anchorCtr="0">
              <a:noAutofit/>
            </a:bodyPr>
            <a:lstStyle/>
            <a:p>
              <a:pPr algn="ctr"/>
              <a:r>
                <a:rPr lang="en-IN" sz="24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Data Cleaning &amp; Transformation</a:t>
              </a:r>
            </a:p>
            <a:p>
              <a:pPr algn="ctr">
                <a:buNone/>
              </a:pPr>
              <a:endParaRPr lang="en-IN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DB58D9DE-2A2D-C702-E083-C736DAE97454}"/>
              </a:ext>
            </a:extLst>
          </p:cNvPr>
          <p:cNvSpPr/>
          <p:nvPr/>
        </p:nvSpPr>
        <p:spPr>
          <a:xfrm>
            <a:off x="132378" y="1590633"/>
            <a:ext cx="11983422" cy="8267615"/>
          </a:xfrm>
          <a:prstGeom prst="roundRect">
            <a:avLst>
              <a:gd name="adj" fmla="val 4856"/>
            </a:avLst>
          </a:prstGeom>
          <a:noFill/>
          <a:ln w="38100">
            <a:solidFill>
              <a:srgbClr val="013A63"/>
            </a:solidFill>
          </a:ln>
        </p:spPr>
        <p:txBody>
          <a:bodyPr wrap="square" lIns="93600" tIns="93600" rIns="93600" bIns="93600" rtlCol="0" anchor="ctr" anchorCtr="0">
            <a:noAutofit/>
          </a:bodyPr>
          <a:lstStyle/>
          <a:p>
            <a:pPr algn="l" defTabSz="936000"/>
            <a:endParaRPr lang="en-IN" sz="1500" dirty="0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88A23F71-3A60-5060-C67B-61721016551C}"/>
              </a:ext>
            </a:extLst>
          </p:cNvPr>
          <p:cNvSpPr/>
          <p:nvPr/>
        </p:nvSpPr>
        <p:spPr>
          <a:xfrm>
            <a:off x="12574081" y="1589553"/>
            <a:ext cx="5581541" cy="7362867"/>
          </a:xfrm>
          <a:prstGeom prst="roundRect">
            <a:avLst>
              <a:gd name="adj" fmla="val 4856"/>
            </a:avLst>
          </a:prstGeom>
          <a:noFill/>
          <a:ln w="38100">
            <a:solidFill>
              <a:srgbClr val="013A63"/>
            </a:solidFill>
          </a:ln>
        </p:spPr>
        <p:txBody>
          <a:bodyPr wrap="square" lIns="93600" tIns="93600" rIns="93600" bIns="93600" rtlCol="0" anchor="ctr" anchorCtr="0">
            <a:noAutofit/>
          </a:bodyPr>
          <a:lstStyle/>
          <a:p>
            <a:pPr defTabSz="936000"/>
            <a:endParaRPr lang="en-IN" sz="15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BDA42CC-B744-BBC4-82D8-0B7D1BE31C12}"/>
              </a:ext>
            </a:extLst>
          </p:cNvPr>
          <p:cNvSpPr txBox="1"/>
          <p:nvPr/>
        </p:nvSpPr>
        <p:spPr>
          <a:xfrm>
            <a:off x="12802680" y="1703426"/>
            <a:ext cx="5114601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400" dirty="0"/>
              <a:t>Loading bowling summary Json file.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en-US" sz="2400" dirty="0"/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400" b="1" dirty="0"/>
              <a:t>“match_id” </a:t>
            </a:r>
            <a:r>
              <a:rPr lang="en-US" sz="2400" dirty="0"/>
              <a:t>column is added to the df_bowling dataframe.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en-US" sz="2400" dirty="0"/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400" dirty="0"/>
              <a:t>“</a:t>
            </a:r>
            <a:r>
              <a:rPr lang="en-US" sz="2400" b="1" dirty="0"/>
              <a:t>fact_bowling_summary</a:t>
            </a:r>
            <a:r>
              <a:rPr lang="en-US" sz="2400" dirty="0"/>
              <a:t>” CSV file is created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D39FFB09-DDD4-EE47-01B0-0530A31E63EF}"/>
              </a:ext>
            </a:extLst>
          </p:cNvPr>
          <p:cNvSpPr/>
          <p:nvPr/>
        </p:nvSpPr>
        <p:spPr>
          <a:xfrm>
            <a:off x="6257476" y="391630"/>
            <a:ext cx="4181924" cy="693312"/>
          </a:xfrm>
          <a:prstGeom prst="roundRect">
            <a:avLst/>
          </a:prstGeom>
          <a:solidFill>
            <a:srgbClr val="01497C"/>
          </a:solidFill>
          <a:ln>
            <a:noFill/>
          </a:ln>
          <a:effectLst>
            <a:outerShdw blurRad="38100" dist="50800" dir="3000000" algn="ctr" rotWithShape="0">
              <a:srgbClr val="000000">
                <a:alpha val="45000"/>
              </a:srgbClr>
            </a:outerShdw>
          </a:effectLst>
        </p:spPr>
        <p:txBody>
          <a:bodyPr wrap="square" lIns="140400" tIns="140400" rIns="140400" bIns="140400" rtlCol="0" anchor="ctr" anchorCtr="0">
            <a:noAutofit/>
          </a:bodyPr>
          <a:lstStyle/>
          <a:p>
            <a:pPr algn="ctr" defTabSz="1404000"/>
            <a:r>
              <a:rPr lang="en-IN" sz="20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Bowling Summary CSV file creation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8DC6235-97FF-BA97-5B72-1427DFACE0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1187" y="1749147"/>
            <a:ext cx="11556014" cy="4466164"/>
          </a:xfrm>
          <a:prstGeom prst="rect">
            <a:avLst/>
          </a:prstGeom>
        </p:spPr>
      </p:pic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2EE4A03-8333-D9FB-6A9C-4B9ED7C5EC47}"/>
              </a:ext>
            </a:extLst>
          </p:cNvPr>
          <p:cNvCxnSpPr>
            <a:cxnSpLocks/>
          </p:cNvCxnSpPr>
          <p:nvPr/>
        </p:nvCxnSpPr>
        <p:spPr>
          <a:xfrm>
            <a:off x="9906000" y="2552700"/>
            <a:ext cx="2668081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9798BA48-ECF7-CFDD-B33D-48027CBD2EB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0707" y="6300809"/>
            <a:ext cx="11625084" cy="3393548"/>
          </a:xfrm>
          <a:prstGeom prst="rect">
            <a:avLst/>
          </a:prstGeom>
        </p:spPr>
      </p:pic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7A113A1E-B0F5-944D-7718-4DF5F36F42A7}"/>
              </a:ext>
            </a:extLst>
          </p:cNvPr>
          <p:cNvSpPr/>
          <p:nvPr/>
        </p:nvSpPr>
        <p:spPr>
          <a:xfrm>
            <a:off x="228598" y="6251685"/>
            <a:ext cx="5927589" cy="720615"/>
          </a:xfrm>
          <a:prstGeom prst="roundRect">
            <a:avLst>
              <a:gd name="adj" fmla="val 4856"/>
            </a:avLst>
          </a:prstGeom>
          <a:noFill/>
          <a:ln w="57150">
            <a:solidFill>
              <a:schemeClr val="accent5"/>
            </a:solidFill>
          </a:ln>
        </p:spPr>
        <p:txBody>
          <a:bodyPr wrap="square" lIns="93600" tIns="93600" rIns="93600" bIns="93600" rtlCol="0" anchor="ctr" anchorCtr="0">
            <a:noAutofit/>
          </a:bodyPr>
          <a:lstStyle/>
          <a:p>
            <a:pPr algn="l" defTabSz="936000"/>
            <a:endParaRPr lang="en-IN" sz="1500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10A01F4-A976-C71C-D27F-E527DAE91400}"/>
              </a:ext>
            </a:extLst>
          </p:cNvPr>
          <p:cNvCxnSpPr>
            <a:cxnSpLocks/>
          </p:cNvCxnSpPr>
          <p:nvPr/>
        </p:nvCxnSpPr>
        <p:spPr>
          <a:xfrm>
            <a:off x="11928452" y="7962900"/>
            <a:ext cx="68688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439A430F-6181-251D-EA8D-92EA250BFBBD}"/>
              </a:ext>
            </a:extLst>
          </p:cNvPr>
          <p:cNvSpPr/>
          <p:nvPr/>
        </p:nvSpPr>
        <p:spPr>
          <a:xfrm>
            <a:off x="300708" y="1712773"/>
            <a:ext cx="9605292" cy="2747165"/>
          </a:xfrm>
          <a:prstGeom prst="roundRect">
            <a:avLst>
              <a:gd name="adj" fmla="val 4856"/>
            </a:avLst>
          </a:prstGeom>
          <a:noFill/>
          <a:ln w="57150">
            <a:solidFill>
              <a:schemeClr val="accent5"/>
            </a:solidFill>
          </a:ln>
        </p:spPr>
        <p:txBody>
          <a:bodyPr wrap="square" lIns="93600" tIns="93600" rIns="93600" bIns="93600" rtlCol="0" anchor="ctr" anchorCtr="0">
            <a:noAutofit/>
          </a:bodyPr>
          <a:lstStyle/>
          <a:p>
            <a:pPr algn="l" defTabSz="936000"/>
            <a:endParaRPr lang="en-IN" sz="1500" dirty="0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01C56BEC-B109-2532-F2DC-B6FF82D82251}"/>
              </a:ext>
            </a:extLst>
          </p:cNvPr>
          <p:cNvSpPr/>
          <p:nvPr/>
        </p:nvSpPr>
        <p:spPr>
          <a:xfrm>
            <a:off x="10896601" y="6972300"/>
            <a:ext cx="1029190" cy="2362199"/>
          </a:xfrm>
          <a:prstGeom prst="roundRect">
            <a:avLst>
              <a:gd name="adj" fmla="val 4856"/>
            </a:avLst>
          </a:prstGeom>
          <a:noFill/>
          <a:ln w="57150">
            <a:solidFill>
              <a:schemeClr val="accent5"/>
            </a:solidFill>
          </a:ln>
        </p:spPr>
        <p:txBody>
          <a:bodyPr wrap="square" lIns="93600" tIns="93600" rIns="93600" bIns="93600" rtlCol="0" anchor="ctr" anchorCtr="0">
            <a:noAutofit/>
          </a:bodyPr>
          <a:lstStyle/>
          <a:p>
            <a:pPr algn="l" defTabSz="936000"/>
            <a:endParaRPr lang="en-IN" sz="1500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8B9A105B-0C38-7823-09DE-6168E5B55810}"/>
              </a:ext>
            </a:extLst>
          </p:cNvPr>
          <p:cNvSpPr/>
          <p:nvPr/>
        </p:nvSpPr>
        <p:spPr>
          <a:xfrm>
            <a:off x="298046" y="9334499"/>
            <a:ext cx="6636154" cy="408982"/>
          </a:xfrm>
          <a:prstGeom prst="roundRect">
            <a:avLst>
              <a:gd name="adj" fmla="val 4856"/>
            </a:avLst>
          </a:prstGeom>
          <a:noFill/>
          <a:ln w="57150">
            <a:solidFill>
              <a:schemeClr val="accent5"/>
            </a:solidFill>
          </a:ln>
        </p:spPr>
        <p:txBody>
          <a:bodyPr wrap="square" lIns="93600" tIns="93600" rIns="93600" bIns="93600" rtlCol="0" anchor="ctr" anchorCtr="0">
            <a:noAutofit/>
          </a:bodyPr>
          <a:lstStyle/>
          <a:p>
            <a:pPr algn="l" defTabSz="936000"/>
            <a:endParaRPr lang="en-IN" sz="1500" dirty="0"/>
          </a:p>
        </p:txBody>
      </p:sp>
    </p:spTree>
    <p:extLst>
      <p:ext uri="{BB962C8B-B14F-4D97-AF65-F5344CB8AC3E}">
        <p14:creationId xmlns:p14="http://schemas.microsoft.com/office/powerpoint/2010/main" val="47291206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3D876998-6857-4E84-A5BE-F9003C89A711}"/>
                  </a:ext>
                </a:extLst>
              </p14:cNvPr>
              <p14:cNvContentPartPr/>
              <p14:nvPr/>
            </p14:nvContentPartPr>
            <p14:xfrm>
              <a:off x="13277601" y="-2627433"/>
              <a:ext cx="540" cy="54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3D876998-6857-4E84-A5BE-F9003C89A71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264101" y="-2640933"/>
                <a:ext cx="27000" cy="27000"/>
              </a:xfrm>
              <a:prstGeom prst="rect">
                <a:avLst/>
              </a:prstGeom>
            </p:spPr>
          </p:pic>
        </mc:Fallback>
      </mc:AlternateContent>
      <p:sp>
        <p:nvSpPr>
          <p:cNvPr id="77" name="Arrow: Chevron 76">
            <a:hlinkClick r:id="rId5" action="ppaction://hlinksldjump"/>
            <a:extLst>
              <a:ext uri="{FF2B5EF4-FFF2-40B4-BE49-F238E27FC236}">
                <a16:creationId xmlns:a16="http://schemas.microsoft.com/office/drawing/2014/main" id="{39F67780-012E-442B-9A37-0BC77943D7CF}"/>
              </a:ext>
            </a:extLst>
          </p:cNvPr>
          <p:cNvSpPr/>
          <p:nvPr/>
        </p:nvSpPr>
        <p:spPr>
          <a:xfrm flipH="1">
            <a:off x="16856214" y="9078764"/>
            <a:ext cx="631686" cy="546512"/>
          </a:xfrm>
          <a:prstGeom prst="chevron">
            <a:avLst/>
          </a:prstGeom>
          <a:solidFill>
            <a:srgbClr val="01497C"/>
          </a:solidFill>
          <a:ln>
            <a:noFill/>
          </a:ln>
          <a:effectLst>
            <a:outerShdw blurRad="38100" dist="50800" dir="3000000" algn="ctr" rotWithShape="0">
              <a:srgbClr val="000000">
                <a:alpha val="45000"/>
              </a:srgbClr>
            </a:outerShdw>
          </a:effectLst>
        </p:spPr>
        <p:txBody>
          <a:bodyPr wrap="square" lIns="140400" tIns="140400" rIns="140400" bIns="140400" rtlCol="0" anchor="ctr" anchorCtr="0">
            <a:noAutofit/>
          </a:bodyPr>
          <a:lstStyle/>
          <a:p>
            <a:pPr defTabSz="1404000"/>
            <a:endParaRPr lang="en-IN" sz="2250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2C56FC58-48F7-401B-A3C9-09D4F30A2A53}"/>
              </a:ext>
            </a:extLst>
          </p:cNvPr>
          <p:cNvSpPr txBox="1"/>
          <p:nvPr/>
        </p:nvSpPr>
        <p:spPr>
          <a:xfrm>
            <a:off x="17487900" y="9078764"/>
            <a:ext cx="429381" cy="546512"/>
          </a:xfrm>
          <a:prstGeom prst="rect">
            <a:avLst/>
          </a:prstGeom>
          <a:noFill/>
        </p:spPr>
        <p:txBody>
          <a:bodyPr wrap="none" lIns="140400" tIns="70200" rIns="140400" bIns="70200" rtlCol="0" anchor="ctr" anchorCtr="0">
            <a:noAutofit/>
          </a:bodyPr>
          <a:lstStyle/>
          <a:p>
            <a:pPr algn="l">
              <a:buNone/>
            </a:pPr>
            <a:r>
              <a:rPr lang="en-IN" sz="2250" b="1" dirty="0"/>
              <a:t>3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A017AF3-C565-BFE9-3DD2-189A55C1E936}"/>
              </a:ext>
            </a:extLst>
          </p:cNvPr>
          <p:cNvGrpSpPr/>
          <p:nvPr/>
        </p:nvGrpSpPr>
        <p:grpSpPr>
          <a:xfrm>
            <a:off x="228600" y="73121"/>
            <a:ext cx="5791200" cy="1366318"/>
            <a:chOff x="161976" y="5352249"/>
            <a:chExt cx="5791200" cy="1366318"/>
          </a:xfrm>
        </p:grpSpPr>
        <p:sp>
          <p:nvSpPr>
            <p:cNvPr id="2" name="Right Triangle 1">
              <a:extLst>
                <a:ext uri="{FF2B5EF4-FFF2-40B4-BE49-F238E27FC236}">
                  <a16:creationId xmlns:a16="http://schemas.microsoft.com/office/drawing/2014/main" id="{B368F254-0C34-18BC-E217-748E1C993559}"/>
                </a:ext>
              </a:extLst>
            </p:cNvPr>
            <p:cNvSpPr/>
            <p:nvPr/>
          </p:nvSpPr>
          <p:spPr>
            <a:xfrm flipH="1">
              <a:off x="163221" y="5354063"/>
              <a:ext cx="545598" cy="221136"/>
            </a:xfrm>
            <a:prstGeom prst="rtTriangle">
              <a:avLst/>
            </a:prstGeom>
            <a:solidFill>
              <a:srgbClr val="01497C"/>
            </a:solidFill>
            <a:ln>
              <a:noFill/>
            </a:ln>
            <a:effectLst>
              <a:outerShdw blurRad="38100" dist="50800" dir="3000000" algn="ctr" rotWithShape="0">
                <a:srgbClr val="000000">
                  <a:alpha val="45000"/>
                </a:srgbClr>
              </a:outerShdw>
            </a:effectLst>
          </p:spPr>
          <p:txBody>
            <a:bodyPr wrap="square" lIns="140400" tIns="140400" rIns="140400" bIns="140400" rtlCol="0" anchor="ctr" anchorCtr="0">
              <a:noAutofit/>
            </a:bodyPr>
            <a:lstStyle/>
            <a:p>
              <a:pPr defTabSz="1404000"/>
              <a:endParaRPr lang="en-IN" sz="2250" dirty="0"/>
            </a:p>
          </p:txBody>
        </p:sp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ED68682E-B96C-3171-FE14-D8EE13A73A2B}"/>
                </a:ext>
              </a:extLst>
            </p:cNvPr>
            <p:cNvSpPr/>
            <p:nvPr/>
          </p:nvSpPr>
          <p:spPr>
            <a:xfrm>
              <a:off x="368745" y="5352249"/>
              <a:ext cx="5584431" cy="1366318"/>
            </a:xfrm>
            <a:prstGeom prst="roundRect">
              <a:avLst>
                <a:gd name="adj" fmla="val 11023"/>
              </a:avLst>
            </a:prstGeom>
            <a:solidFill>
              <a:schemeClr val="bg1"/>
            </a:solidFill>
            <a:ln>
              <a:noFill/>
            </a:ln>
            <a:effectLst>
              <a:outerShdw blurRad="38100" dist="50800" dir="3000000" algn="ctr" rotWithShape="0">
                <a:srgbClr val="000000">
                  <a:alpha val="45000"/>
                </a:srgbClr>
              </a:outerShdw>
            </a:effectLst>
          </p:spPr>
          <p:txBody>
            <a:bodyPr wrap="square" lIns="140400" tIns="140400" rIns="140400" bIns="140400" rtlCol="0" anchor="ctr" anchorCtr="0">
              <a:noAutofit/>
            </a:bodyPr>
            <a:lstStyle/>
            <a:p>
              <a:pPr defTabSz="1404000"/>
              <a:endParaRPr lang="en-IN" sz="2250" dirty="0"/>
            </a:p>
          </p:txBody>
        </p:sp>
        <p:sp>
          <p:nvSpPr>
            <p:cNvPr id="4" name="Rectangle: Top Corners Rounded 3">
              <a:extLst>
                <a:ext uri="{FF2B5EF4-FFF2-40B4-BE49-F238E27FC236}">
                  <a16:creationId xmlns:a16="http://schemas.microsoft.com/office/drawing/2014/main" id="{C4FE2167-47BF-1BB1-9FE6-CF1E7BCF483B}"/>
                </a:ext>
              </a:extLst>
            </p:cNvPr>
            <p:cNvSpPr/>
            <p:nvPr/>
          </p:nvSpPr>
          <p:spPr>
            <a:xfrm rot="5400000">
              <a:off x="397728" y="5332467"/>
              <a:ext cx="954363" cy="1425868"/>
            </a:xfrm>
            <a:prstGeom prst="round2SameRect">
              <a:avLst>
                <a:gd name="adj1" fmla="val 49166"/>
                <a:gd name="adj2" fmla="val 0"/>
              </a:avLst>
            </a:prstGeom>
            <a:solidFill>
              <a:srgbClr val="01497C"/>
            </a:solidFill>
            <a:ln>
              <a:noFill/>
            </a:ln>
            <a:effectLst>
              <a:outerShdw blurRad="38100" dist="50800" dir="3000000" algn="ctr" rotWithShape="0">
                <a:srgbClr val="000000">
                  <a:alpha val="45000"/>
                </a:srgbClr>
              </a:outerShdw>
            </a:effectLst>
          </p:spPr>
          <p:txBody>
            <a:bodyPr wrap="square" lIns="140400" tIns="140400" rIns="140400" bIns="140400" rtlCol="0" anchor="ctr" anchorCtr="0">
              <a:noAutofit/>
            </a:bodyPr>
            <a:lstStyle/>
            <a:p>
              <a:pPr defTabSz="1404000"/>
              <a:endParaRPr lang="en-IN" sz="2250" dirty="0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6CF9500C-A542-71E8-A9DB-01E92075CDDE}"/>
                </a:ext>
              </a:extLst>
            </p:cNvPr>
            <p:cNvSpPr/>
            <p:nvPr/>
          </p:nvSpPr>
          <p:spPr>
            <a:xfrm>
              <a:off x="755630" y="5685401"/>
              <a:ext cx="720000" cy="72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38100" dist="50800" dir="3000000" algn="ctr" rotWithShape="0">
                <a:srgbClr val="000000">
                  <a:alpha val="45000"/>
                </a:srgbClr>
              </a:outerShdw>
            </a:effectLst>
          </p:spPr>
          <p:txBody>
            <a:bodyPr wrap="square" lIns="140400" tIns="140400" rIns="140400" bIns="140400" rtlCol="0" anchor="ctr" anchorCtr="0">
              <a:noAutofit/>
            </a:bodyPr>
            <a:lstStyle/>
            <a:p>
              <a:pPr defTabSz="1404000"/>
              <a:endParaRPr lang="en-IN" sz="2250" dirty="0"/>
            </a:p>
          </p:txBody>
        </p:sp>
        <p:sp>
          <p:nvSpPr>
            <p:cNvPr id="6" name="TextBox 5">
              <a:hlinkClick r:id="rId6" action="ppaction://hlinksldjump"/>
              <a:extLst>
                <a:ext uri="{FF2B5EF4-FFF2-40B4-BE49-F238E27FC236}">
                  <a16:creationId xmlns:a16="http://schemas.microsoft.com/office/drawing/2014/main" id="{2532EF58-63EE-8220-075A-16A729EE7D1C}"/>
                </a:ext>
              </a:extLst>
            </p:cNvPr>
            <p:cNvSpPr txBox="1"/>
            <p:nvPr/>
          </p:nvSpPr>
          <p:spPr>
            <a:xfrm>
              <a:off x="621483" y="5535389"/>
              <a:ext cx="988293" cy="988293"/>
            </a:xfrm>
            <a:prstGeom prst="rect">
              <a:avLst/>
            </a:prstGeom>
            <a:noFill/>
            <a:effectLst>
              <a:outerShdw blurRad="50800" dist="50800" dir="2400000" algn="tl" rotWithShape="0">
                <a:prstClr val="black">
                  <a:alpha val="41000"/>
                </a:prstClr>
              </a:outerShdw>
            </a:effectLst>
          </p:spPr>
          <p:txBody>
            <a:bodyPr wrap="none" lIns="140400" tIns="70200" rIns="140400" bIns="70200" rtlCol="0" anchor="ctr" anchorCtr="0">
              <a:noAutofit/>
            </a:bodyPr>
            <a:lstStyle/>
            <a:p>
              <a:pPr algn="ctr">
                <a:buNone/>
              </a:pPr>
              <a:r>
                <a:rPr lang="en-IN" sz="5400" b="1" dirty="0"/>
                <a:t>3</a:t>
              </a:r>
            </a:p>
          </p:txBody>
        </p:sp>
        <p:sp>
          <p:nvSpPr>
            <p:cNvPr id="8" name="TextBox 7">
              <a:hlinkClick r:id="rId6" action="ppaction://hlinksldjump"/>
              <a:extLst>
                <a:ext uri="{FF2B5EF4-FFF2-40B4-BE49-F238E27FC236}">
                  <a16:creationId xmlns:a16="http://schemas.microsoft.com/office/drawing/2014/main" id="{48212820-BF09-999D-DF22-B74ADE88256F}"/>
                </a:ext>
              </a:extLst>
            </p:cNvPr>
            <p:cNvSpPr txBox="1"/>
            <p:nvPr/>
          </p:nvSpPr>
          <p:spPr>
            <a:xfrm>
              <a:off x="1784983" y="5707879"/>
              <a:ext cx="3839892" cy="988293"/>
            </a:xfrm>
            <a:prstGeom prst="rect">
              <a:avLst/>
            </a:prstGeom>
            <a:noFill/>
            <a:effectLst>
              <a:outerShdw blurRad="50800" dist="50800" dir="2400000" algn="tl" rotWithShape="0">
                <a:prstClr val="black">
                  <a:alpha val="41000"/>
                </a:prstClr>
              </a:outerShdw>
            </a:effectLst>
          </p:spPr>
          <p:txBody>
            <a:bodyPr wrap="none" lIns="140400" tIns="70200" rIns="140400" bIns="70200" rtlCol="0" anchor="ctr" anchorCtr="0">
              <a:noAutofit/>
            </a:bodyPr>
            <a:lstStyle/>
            <a:p>
              <a:pPr algn="ctr"/>
              <a:r>
                <a:rPr lang="en-IN" sz="24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Data Cleaning &amp; Transformation</a:t>
              </a:r>
            </a:p>
            <a:p>
              <a:pPr algn="ctr">
                <a:buNone/>
              </a:pPr>
              <a:endParaRPr lang="en-IN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DB58D9DE-2A2D-C702-E083-C736DAE97454}"/>
              </a:ext>
            </a:extLst>
          </p:cNvPr>
          <p:cNvSpPr/>
          <p:nvPr/>
        </p:nvSpPr>
        <p:spPr>
          <a:xfrm>
            <a:off x="132378" y="1590633"/>
            <a:ext cx="11983422" cy="8267615"/>
          </a:xfrm>
          <a:prstGeom prst="roundRect">
            <a:avLst>
              <a:gd name="adj" fmla="val 4856"/>
            </a:avLst>
          </a:prstGeom>
          <a:noFill/>
          <a:ln w="38100">
            <a:solidFill>
              <a:srgbClr val="013A63"/>
            </a:solidFill>
          </a:ln>
        </p:spPr>
        <p:txBody>
          <a:bodyPr wrap="square" lIns="93600" tIns="93600" rIns="93600" bIns="93600" rtlCol="0" anchor="ctr" anchorCtr="0">
            <a:noAutofit/>
          </a:bodyPr>
          <a:lstStyle/>
          <a:p>
            <a:pPr algn="l" defTabSz="936000"/>
            <a:endParaRPr lang="en-IN" sz="1500" dirty="0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88A23F71-3A60-5060-C67B-61721016551C}"/>
              </a:ext>
            </a:extLst>
          </p:cNvPr>
          <p:cNvSpPr/>
          <p:nvPr/>
        </p:nvSpPr>
        <p:spPr>
          <a:xfrm>
            <a:off x="12574081" y="1589553"/>
            <a:ext cx="5581541" cy="7362867"/>
          </a:xfrm>
          <a:prstGeom prst="roundRect">
            <a:avLst>
              <a:gd name="adj" fmla="val 4856"/>
            </a:avLst>
          </a:prstGeom>
          <a:noFill/>
          <a:ln w="38100">
            <a:solidFill>
              <a:srgbClr val="013A63"/>
            </a:solidFill>
          </a:ln>
        </p:spPr>
        <p:txBody>
          <a:bodyPr wrap="square" lIns="93600" tIns="93600" rIns="93600" bIns="93600" rtlCol="0" anchor="ctr" anchorCtr="0">
            <a:noAutofit/>
          </a:bodyPr>
          <a:lstStyle/>
          <a:p>
            <a:pPr defTabSz="936000"/>
            <a:endParaRPr lang="en-IN" sz="15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BDA42CC-B744-BBC4-82D8-0B7D1BE31C12}"/>
              </a:ext>
            </a:extLst>
          </p:cNvPr>
          <p:cNvSpPr txBox="1"/>
          <p:nvPr/>
        </p:nvSpPr>
        <p:spPr>
          <a:xfrm>
            <a:off x="12802680" y="1703426"/>
            <a:ext cx="5114601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400" dirty="0"/>
              <a:t>Loading players summary Json file.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en-US" sz="2400" dirty="0"/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400" dirty="0"/>
              <a:t>Cleaning up weird characters by using a lambda function.</a:t>
            </a:r>
          </a:p>
          <a:p>
            <a:endParaRPr lang="en-US" sz="2400" dirty="0"/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400" dirty="0"/>
              <a:t>“</a:t>
            </a:r>
            <a:r>
              <a:rPr lang="en-US" sz="2400" b="1" dirty="0"/>
              <a:t>dim_players_images</a:t>
            </a:r>
            <a:r>
              <a:rPr lang="en-US" sz="2400" dirty="0"/>
              <a:t>” CSV file is created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D39FFB09-DDD4-EE47-01B0-0530A31E63EF}"/>
              </a:ext>
            </a:extLst>
          </p:cNvPr>
          <p:cNvSpPr/>
          <p:nvPr/>
        </p:nvSpPr>
        <p:spPr>
          <a:xfrm>
            <a:off x="6257476" y="391630"/>
            <a:ext cx="4181924" cy="693312"/>
          </a:xfrm>
          <a:prstGeom prst="roundRect">
            <a:avLst/>
          </a:prstGeom>
          <a:solidFill>
            <a:srgbClr val="01497C"/>
          </a:solidFill>
          <a:ln>
            <a:noFill/>
          </a:ln>
          <a:effectLst>
            <a:outerShdw blurRad="38100" dist="50800" dir="3000000" algn="ctr" rotWithShape="0">
              <a:srgbClr val="000000">
                <a:alpha val="45000"/>
              </a:srgbClr>
            </a:outerShdw>
          </a:effectLst>
        </p:spPr>
        <p:txBody>
          <a:bodyPr wrap="square" lIns="140400" tIns="140400" rIns="140400" bIns="140400" rtlCol="0" anchor="ctr" anchorCtr="0">
            <a:noAutofit/>
          </a:bodyPr>
          <a:lstStyle/>
          <a:p>
            <a:pPr algn="ctr" defTabSz="1404000"/>
            <a:r>
              <a:rPr lang="en-IN" sz="20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Players Summary CSV file creation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0BB666C-9E4C-7107-0933-46CD64C58AE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58403"/>
          <a:stretch/>
        </p:blipFill>
        <p:spPr>
          <a:xfrm>
            <a:off x="228600" y="1795069"/>
            <a:ext cx="11778692" cy="1519632"/>
          </a:xfrm>
          <a:prstGeom prst="rect">
            <a:avLst/>
          </a:prstGeom>
        </p:spPr>
      </p:pic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439A430F-6181-251D-EA8D-92EA250BFBBD}"/>
              </a:ext>
            </a:extLst>
          </p:cNvPr>
          <p:cNvSpPr/>
          <p:nvPr/>
        </p:nvSpPr>
        <p:spPr>
          <a:xfrm>
            <a:off x="300708" y="1712773"/>
            <a:ext cx="11477985" cy="1220927"/>
          </a:xfrm>
          <a:prstGeom prst="roundRect">
            <a:avLst>
              <a:gd name="adj" fmla="val 4856"/>
            </a:avLst>
          </a:prstGeom>
          <a:noFill/>
          <a:ln w="57150">
            <a:solidFill>
              <a:schemeClr val="accent5"/>
            </a:solidFill>
          </a:ln>
        </p:spPr>
        <p:txBody>
          <a:bodyPr wrap="square" lIns="93600" tIns="93600" rIns="93600" bIns="93600" rtlCol="0" anchor="ctr" anchorCtr="0">
            <a:noAutofit/>
          </a:bodyPr>
          <a:lstStyle/>
          <a:p>
            <a:pPr algn="l" defTabSz="936000"/>
            <a:endParaRPr lang="en-IN" sz="15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5F9B0CA-0E13-9296-AFB3-623AF59800A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3359" y="3396997"/>
            <a:ext cx="11778692" cy="2051306"/>
          </a:xfrm>
          <a:prstGeom prst="rect">
            <a:avLst/>
          </a:prstGeom>
        </p:spPr>
      </p:pic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2EE4A03-8333-D9FB-6A9C-4B9ED7C5EC47}"/>
              </a:ext>
            </a:extLst>
          </p:cNvPr>
          <p:cNvCxnSpPr>
            <a:cxnSpLocks/>
          </p:cNvCxnSpPr>
          <p:nvPr/>
        </p:nvCxnSpPr>
        <p:spPr>
          <a:xfrm>
            <a:off x="11778693" y="2324100"/>
            <a:ext cx="795388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>
            <a:extLst>
              <a:ext uri="{FF2B5EF4-FFF2-40B4-BE49-F238E27FC236}">
                <a16:creationId xmlns:a16="http://schemas.microsoft.com/office/drawing/2014/main" id="{6BD41A74-7B16-52B8-02B0-CE461E68C17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0708" y="8805136"/>
            <a:ext cx="11627744" cy="758616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FA69FEDB-93E0-B108-B0E4-2FE0979B716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6307" y="5448303"/>
            <a:ext cx="11685744" cy="3186154"/>
          </a:xfrm>
          <a:prstGeom prst="rect">
            <a:avLst/>
          </a:prstGeom>
        </p:spPr>
      </p:pic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9A3E2EC2-86E4-A213-8D83-F92C6BB2669F}"/>
              </a:ext>
            </a:extLst>
          </p:cNvPr>
          <p:cNvSpPr/>
          <p:nvPr/>
        </p:nvSpPr>
        <p:spPr>
          <a:xfrm>
            <a:off x="213359" y="3443324"/>
            <a:ext cx="11477985" cy="2352157"/>
          </a:xfrm>
          <a:prstGeom prst="roundRect">
            <a:avLst>
              <a:gd name="adj" fmla="val 4856"/>
            </a:avLst>
          </a:prstGeom>
          <a:noFill/>
          <a:ln w="57150">
            <a:solidFill>
              <a:schemeClr val="accent5"/>
            </a:solidFill>
          </a:ln>
        </p:spPr>
        <p:txBody>
          <a:bodyPr wrap="square" lIns="93600" tIns="93600" rIns="93600" bIns="93600" rtlCol="0" anchor="ctr" anchorCtr="0">
            <a:noAutofit/>
          </a:bodyPr>
          <a:lstStyle/>
          <a:p>
            <a:pPr algn="l" defTabSz="936000"/>
            <a:endParaRPr lang="en-IN" sz="1500" dirty="0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A0250DB-BE1D-ABA7-F6D4-11159655B4A5}"/>
              </a:ext>
            </a:extLst>
          </p:cNvPr>
          <p:cNvCxnSpPr>
            <a:cxnSpLocks/>
          </p:cNvCxnSpPr>
          <p:nvPr/>
        </p:nvCxnSpPr>
        <p:spPr>
          <a:xfrm>
            <a:off x="11658400" y="4609836"/>
            <a:ext cx="915681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01C56BEC-B109-2532-F2DC-B6FF82D82251}"/>
              </a:ext>
            </a:extLst>
          </p:cNvPr>
          <p:cNvSpPr/>
          <p:nvPr/>
        </p:nvSpPr>
        <p:spPr>
          <a:xfrm>
            <a:off x="243838" y="8785651"/>
            <a:ext cx="9052561" cy="778101"/>
          </a:xfrm>
          <a:prstGeom prst="roundRect">
            <a:avLst>
              <a:gd name="adj" fmla="val 4856"/>
            </a:avLst>
          </a:prstGeom>
          <a:noFill/>
          <a:ln w="57150">
            <a:solidFill>
              <a:schemeClr val="accent5"/>
            </a:solidFill>
          </a:ln>
        </p:spPr>
        <p:txBody>
          <a:bodyPr wrap="square" lIns="93600" tIns="93600" rIns="93600" bIns="93600" rtlCol="0" anchor="ctr" anchorCtr="0">
            <a:noAutofit/>
          </a:bodyPr>
          <a:lstStyle/>
          <a:p>
            <a:pPr algn="l" defTabSz="936000"/>
            <a:endParaRPr lang="en-IN" sz="1500" dirty="0"/>
          </a:p>
        </p:txBody>
      </p:sp>
    </p:spTree>
    <p:extLst>
      <p:ext uri="{BB962C8B-B14F-4D97-AF65-F5344CB8AC3E}">
        <p14:creationId xmlns:p14="http://schemas.microsoft.com/office/powerpoint/2010/main" val="135909706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F5D2F0C4-AD11-8517-0857-9DA22665D7ED}"/>
              </a:ext>
            </a:extLst>
          </p:cNvPr>
          <p:cNvSpPr/>
          <p:nvPr/>
        </p:nvSpPr>
        <p:spPr>
          <a:xfrm>
            <a:off x="6353229" y="1369365"/>
            <a:ext cx="8825280" cy="7704539"/>
          </a:xfrm>
          <a:prstGeom prst="roundRect">
            <a:avLst>
              <a:gd name="adj" fmla="val 4856"/>
            </a:avLst>
          </a:prstGeom>
          <a:solidFill>
            <a:srgbClr val="01497C"/>
          </a:solidFill>
          <a:ln w="38100">
            <a:solidFill>
              <a:srgbClr val="013A63"/>
            </a:solidFill>
          </a:ln>
        </p:spPr>
        <p:txBody>
          <a:bodyPr wrap="square" lIns="93600" tIns="93600" rIns="93600" bIns="93600" rtlCol="0" anchor="ctr" anchorCtr="0">
            <a:noAutofit/>
          </a:bodyPr>
          <a:lstStyle/>
          <a:p>
            <a:pPr defTabSz="936000"/>
            <a:endParaRPr lang="en-IN" sz="15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3D876998-6857-4E84-A5BE-F9003C89A711}"/>
                  </a:ext>
                </a:extLst>
              </p14:cNvPr>
              <p14:cNvContentPartPr/>
              <p14:nvPr/>
            </p14:nvContentPartPr>
            <p14:xfrm>
              <a:off x="13277601" y="-2627433"/>
              <a:ext cx="540" cy="54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3D876998-6857-4E84-A5BE-F9003C89A71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264101" y="-2640933"/>
                <a:ext cx="27000" cy="27000"/>
              </a:xfrm>
              <a:prstGeom prst="rect">
                <a:avLst/>
              </a:prstGeom>
            </p:spPr>
          </p:pic>
        </mc:Fallback>
      </mc:AlternateContent>
      <p:sp>
        <p:nvSpPr>
          <p:cNvPr id="77" name="Arrow: Chevron 76">
            <a:hlinkClick r:id="rId5" action="ppaction://hlinksldjump"/>
            <a:extLst>
              <a:ext uri="{FF2B5EF4-FFF2-40B4-BE49-F238E27FC236}">
                <a16:creationId xmlns:a16="http://schemas.microsoft.com/office/drawing/2014/main" id="{39F67780-012E-442B-9A37-0BC77943D7CF}"/>
              </a:ext>
            </a:extLst>
          </p:cNvPr>
          <p:cNvSpPr/>
          <p:nvPr/>
        </p:nvSpPr>
        <p:spPr>
          <a:xfrm flipH="1">
            <a:off x="16856214" y="9078764"/>
            <a:ext cx="631686" cy="546512"/>
          </a:xfrm>
          <a:prstGeom prst="chevron">
            <a:avLst/>
          </a:prstGeom>
          <a:solidFill>
            <a:srgbClr val="014F86"/>
          </a:solidFill>
          <a:ln>
            <a:noFill/>
          </a:ln>
          <a:effectLst>
            <a:outerShdw blurRad="38100" dist="50800" dir="3000000" algn="ctr" rotWithShape="0">
              <a:srgbClr val="000000">
                <a:alpha val="45000"/>
              </a:srgbClr>
            </a:outerShdw>
          </a:effectLst>
        </p:spPr>
        <p:txBody>
          <a:bodyPr wrap="square" lIns="140400" tIns="140400" rIns="140400" bIns="140400" rtlCol="0" anchor="ctr" anchorCtr="0">
            <a:noAutofit/>
          </a:bodyPr>
          <a:lstStyle/>
          <a:p>
            <a:pPr defTabSz="1404000"/>
            <a:endParaRPr lang="en-IN" sz="2250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2C56FC58-48F7-401B-A3C9-09D4F30A2A53}"/>
              </a:ext>
            </a:extLst>
          </p:cNvPr>
          <p:cNvSpPr txBox="1"/>
          <p:nvPr/>
        </p:nvSpPr>
        <p:spPr>
          <a:xfrm>
            <a:off x="17487900" y="9078764"/>
            <a:ext cx="429381" cy="546512"/>
          </a:xfrm>
          <a:prstGeom prst="rect">
            <a:avLst/>
          </a:prstGeom>
          <a:noFill/>
        </p:spPr>
        <p:txBody>
          <a:bodyPr wrap="none" lIns="140400" tIns="70200" rIns="140400" bIns="70200" rtlCol="0" anchor="ctr" anchorCtr="0">
            <a:noAutofit/>
          </a:bodyPr>
          <a:lstStyle/>
          <a:p>
            <a:pPr algn="l">
              <a:buNone/>
            </a:pPr>
            <a:r>
              <a:rPr lang="en-IN" sz="2250" b="1" dirty="0"/>
              <a:t>4</a:t>
            </a:r>
          </a:p>
        </p:txBody>
      </p:sp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A8484C9A-0BDB-75E3-8889-A35EEA1FFE9F}"/>
              </a:ext>
            </a:extLst>
          </p:cNvPr>
          <p:cNvSpPr/>
          <p:nvPr/>
        </p:nvSpPr>
        <p:spPr>
          <a:xfrm flipH="1">
            <a:off x="153645" y="1814"/>
            <a:ext cx="545598" cy="221136"/>
          </a:xfrm>
          <a:prstGeom prst="rtTriangle">
            <a:avLst/>
          </a:prstGeom>
          <a:solidFill>
            <a:srgbClr val="01497C"/>
          </a:solidFill>
          <a:ln>
            <a:noFill/>
          </a:ln>
          <a:effectLst>
            <a:outerShdw blurRad="38100" dist="50800" dir="3000000" algn="ctr" rotWithShape="0">
              <a:srgbClr val="000000">
                <a:alpha val="45000"/>
              </a:srgbClr>
            </a:outerShdw>
          </a:effectLst>
        </p:spPr>
        <p:txBody>
          <a:bodyPr wrap="square" lIns="140400" tIns="140400" rIns="140400" bIns="140400" rtlCol="0" anchor="ctr" anchorCtr="0">
            <a:noAutofit/>
          </a:bodyPr>
          <a:lstStyle/>
          <a:p>
            <a:pPr defTabSz="1404000"/>
            <a:endParaRPr lang="en-IN" sz="2250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A4FE67AE-35AE-C74D-B862-28AA2CCA7D9E}"/>
              </a:ext>
            </a:extLst>
          </p:cNvPr>
          <p:cNvSpPr/>
          <p:nvPr/>
        </p:nvSpPr>
        <p:spPr>
          <a:xfrm>
            <a:off x="359169" y="0"/>
            <a:ext cx="4136631" cy="1366318"/>
          </a:xfrm>
          <a:prstGeom prst="roundRect">
            <a:avLst>
              <a:gd name="adj" fmla="val 11023"/>
            </a:avLst>
          </a:prstGeom>
          <a:solidFill>
            <a:schemeClr val="bg1"/>
          </a:solidFill>
          <a:ln>
            <a:noFill/>
          </a:ln>
          <a:effectLst>
            <a:outerShdw blurRad="38100" dist="50800" dir="3000000" algn="ctr" rotWithShape="0">
              <a:srgbClr val="000000">
                <a:alpha val="45000"/>
              </a:srgbClr>
            </a:outerShdw>
          </a:effectLst>
        </p:spPr>
        <p:txBody>
          <a:bodyPr wrap="square" lIns="140400" tIns="140400" rIns="140400" bIns="140400" rtlCol="0" anchor="ctr" anchorCtr="0">
            <a:noAutofit/>
          </a:bodyPr>
          <a:lstStyle/>
          <a:p>
            <a:pPr defTabSz="1404000"/>
            <a:endParaRPr lang="en-IN" sz="2250" dirty="0"/>
          </a:p>
        </p:txBody>
      </p:sp>
      <p:sp>
        <p:nvSpPr>
          <p:cNvPr id="17" name="Rectangle: Top Corners Rounded 16">
            <a:extLst>
              <a:ext uri="{FF2B5EF4-FFF2-40B4-BE49-F238E27FC236}">
                <a16:creationId xmlns:a16="http://schemas.microsoft.com/office/drawing/2014/main" id="{D9C90619-88AF-7765-2BB8-B71B3E13F919}"/>
              </a:ext>
            </a:extLst>
          </p:cNvPr>
          <p:cNvSpPr/>
          <p:nvPr/>
        </p:nvSpPr>
        <p:spPr>
          <a:xfrm rot="5400000">
            <a:off x="388152" y="-19782"/>
            <a:ext cx="954363" cy="1425868"/>
          </a:xfrm>
          <a:prstGeom prst="round2SameRect">
            <a:avLst>
              <a:gd name="adj1" fmla="val 49166"/>
              <a:gd name="adj2" fmla="val 0"/>
            </a:avLst>
          </a:prstGeom>
          <a:solidFill>
            <a:srgbClr val="014F86"/>
          </a:solidFill>
          <a:ln>
            <a:noFill/>
          </a:ln>
          <a:effectLst>
            <a:outerShdw blurRad="38100" dist="50800" dir="3000000" algn="ctr" rotWithShape="0">
              <a:srgbClr val="000000">
                <a:alpha val="45000"/>
              </a:srgbClr>
            </a:outerShdw>
          </a:effectLst>
        </p:spPr>
        <p:txBody>
          <a:bodyPr wrap="square" lIns="140400" tIns="140400" rIns="140400" bIns="140400" rtlCol="0" anchor="ctr" anchorCtr="0">
            <a:noAutofit/>
          </a:bodyPr>
          <a:lstStyle/>
          <a:p>
            <a:pPr defTabSz="1404000"/>
            <a:endParaRPr lang="en-IN" sz="2250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5EF0259-932B-85A3-A287-AFF8BE73DB45}"/>
              </a:ext>
            </a:extLst>
          </p:cNvPr>
          <p:cNvSpPr/>
          <p:nvPr/>
        </p:nvSpPr>
        <p:spPr>
          <a:xfrm>
            <a:off x="746054" y="333152"/>
            <a:ext cx="720000" cy="720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38100" dist="50800" dir="3000000" algn="ctr" rotWithShape="0">
              <a:srgbClr val="000000">
                <a:alpha val="45000"/>
              </a:srgbClr>
            </a:outerShdw>
          </a:effectLst>
        </p:spPr>
        <p:txBody>
          <a:bodyPr wrap="square" lIns="140400" tIns="140400" rIns="140400" bIns="140400" rtlCol="0" anchor="ctr" anchorCtr="0">
            <a:noAutofit/>
          </a:bodyPr>
          <a:lstStyle/>
          <a:p>
            <a:pPr defTabSz="1404000"/>
            <a:endParaRPr lang="en-IN" sz="2250" dirty="0"/>
          </a:p>
        </p:txBody>
      </p:sp>
      <p:sp>
        <p:nvSpPr>
          <p:cNvPr id="20" name="TextBox 19">
            <a:hlinkClick r:id="rId6" action="ppaction://hlinksldjump"/>
            <a:extLst>
              <a:ext uri="{FF2B5EF4-FFF2-40B4-BE49-F238E27FC236}">
                <a16:creationId xmlns:a16="http://schemas.microsoft.com/office/drawing/2014/main" id="{EC8F651E-0499-6429-EED9-A4B9D5294343}"/>
              </a:ext>
            </a:extLst>
          </p:cNvPr>
          <p:cNvSpPr txBox="1"/>
          <p:nvPr/>
        </p:nvSpPr>
        <p:spPr>
          <a:xfrm>
            <a:off x="611907" y="183140"/>
            <a:ext cx="988293" cy="988293"/>
          </a:xfrm>
          <a:prstGeom prst="rect">
            <a:avLst/>
          </a:prstGeom>
          <a:noFill/>
          <a:effectLst>
            <a:outerShdw blurRad="50800" dist="50800" dir="2400000" algn="tl" rotWithShape="0">
              <a:prstClr val="black">
                <a:alpha val="41000"/>
              </a:prstClr>
            </a:outerShdw>
          </a:effectLst>
        </p:spPr>
        <p:txBody>
          <a:bodyPr wrap="none" lIns="140400" tIns="70200" rIns="140400" bIns="70200" rtlCol="0" anchor="ctr" anchorCtr="0">
            <a:noAutofit/>
          </a:bodyPr>
          <a:lstStyle/>
          <a:p>
            <a:pPr algn="ctr">
              <a:buNone/>
            </a:pPr>
            <a:r>
              <a:rPr lang="en-IN" sz="5400" b="1" dirty="0"/>
              <a:t>4</a:t>
            </a:r>
          </a:p>
        </p:txBody>
      </p:sp>
      <p:sp>
        <p:nvSpPr>
          <p:cNvPr id="21" name="TextBox 20">
            <a:hlinkClick r:id="rId6" action="ppaction://hlinksldjump"/>
            <a:extLst>
              <a:ext uri="{FF2B5EF4-FFF2-40B4-BE49-F238E27FC236}">
                <a16:creationId xmlns:a16="http://schemas.microsoft.com/office/drawing/2014/main" id="{82422E26-D5E8-1F76-5B19-9F7FE80A671C}"/>
              </a:ext>
            </a:extLst>
          </p:cNvPr>
          <p:cNvSpPr txBox="1"/>
          <p:nvPr/>
        </p:nvSpPr>
        <p:spPr>
          <a:xfrm>
            <a:off x="865333" y="374474"/>
            <a:ext cx="3839892" cy="988293"/>
          </a:xfrm>
          <a:prstGeom prst="rect">
            <a:avLst/>
          </a:prstGeom>
          <a:noFill/>
          <a:effectLst>
            <a:outerShdw blurRad="50800" dist="50800" dir="2400000" algn="tl" rotWithShape="0">
              <a:prstClr val="black">
                <a:alpha val="41000"/>
              </a:prstClr>
            </a:outerShdw>
          </a:effectLst>
        </p:spPr>
        <p:txBody>
          <a:bodyPr wrap="none" lIns="140400" tIns="70200" rIns="140400" bIns="70200" rtlCol="0" anchor="ctr" anchorCtr="0">
            <a:noAutofit/>
          </a:bodyPr>
          <a:lstStyle/>
          <a:p>
            <a:pPr algn="ctr"/>
            <a:r>
              <a:rPr lang="en-IN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Data Modelling</a:t>
            </a:r>
          </a:p>
          <a:p>
            <a:pPr algn="ctr">
              <a:buNone/>
            </a:pPr>
            <a:endParaRPr lang="en-IN" sz="24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1601FC82-8CCF-8752-FB53-75B8D40E3A7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91314" y="1724732"/>
            <a:ext cx="8549109" cy="6993803"/>
          </a:xfrm>
          <a:prstGeom prst="rect">
            <a:avLst/>
          </a:prstGeom>
        </p:spPr>
      </p:pic>
      <p:sp>
        <p:nvSpPr>
          <p:cNvPr id="28" name="Arrow: Right 27">
            <a:extLst>
              <a:ext uri="{FF2B5EF4-FFF2-40B4-BE49-F238E27FC236}">
                <a16:creationId xmlns:a16="http://schemas.microsoft.com/office/drawing/2014/main" id="{17576158-3D3C-6F63-EF35-28270EC9B2AF}"/>
              </a:ext>
            </a:extLst>
          </p:cNvPr>
          <p:cNvSpPr/>
          <p:nvPr/>
        </p:nvSpPr>
        <p:spPr>
          <a:xfrm>
            <a:off x="4765215" y="4769421"/>
            <a:ext cx="1288832" cy="548055"/>
          </a:xfrm>
          <a:prstGeom prst="rightArrow">
            <a:avLst/>
          </a:prstGeom>
          <a:solidFill>
            <a:srgbClr val="01497C"/>
          </a:solidFill>
          <a:ln>
            <a:noFill/>
          </a:ln>
          <a:effectLst>
            <a:outerShdw blurRad="38100" dist="50800" dir="3000000" algn="ctr" rotWithShape="0">
              <a:srgbClr val="000000">
                <a:alpha val="45000"/>
              </a:srgbClr>
            </a:outerShdw>
          </a:effectLst>
        </p:spPr>
        <p:txBody>
          <a:bodyPr wrap="square" lIns="140400" tIns="140400" rIns="140400" bIns="140400" rtlCol="0" anchor="ctr" anchorCtr="0">
            <a:noAutofit/>
          </a:bodyPr>
          <a:lstStyle/>
          <a:p>
            <a:pPr algn="ctr" defTabSz="1404000"/>
            <a:endParaRPr lang="en-IN" sz="20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F5594B13-D128-5157-9526-A6E899EC4298}"/>
              </a:ext>
            </a:extLst>
          </p:cNvPr>
          <p:cNvSpPr/>
          <p:nvPr/>
        </p:nvSpPr>
        <p:spPr>
          <a:xfrm>
            <a:off x="279245" y="4696792"/>
            <a:ext cx="4181924" cy="693312"/>
          </a:xfrm>
          <a:prstGeom prst="roundRect">
            <a:avLst/>
          </a:prstGeom>
          <a:solidFill>
            <a:srgbClr val="01497C"/>
          </a:solidFill>
          <a:ln>
            <a:noFill/>
          </a:ln>
          <a:effectLst>
            <a:outerShdw blurRad="38100" dist="50800" dir="3000000" algn="ctr" rotWithShape="0">
              <a:srgbClr val="000000">
                <a:alpha val="45000"/>
              </a:srgbClr>
            </a:outerShdw>
          </a:effectLst>
        </p:spPr>
        <p:txBody>
          <a:bodyPr wrap="square" lIns="140400" tIns="140400" rIns="140400" bIns="140400" rtlCol="0" anchor="ctr" anchorCtr="0">
            <a:noAutofit/>
          </a:bodyPr>
          <a:lstStyle/>
          <a:p>
            <a:pPr algn="ctr" defTabSz="1404000"/>
            <a:r>
              <a:rPr lang="en-IN" sz="20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Star Schema Data Modelling</a:t>
            </a:r>
          </a:p>
        </p:txBody>
      </p:sp>
    </p:spTree>
    <p:extLst>
      <p:ext uri="{BB962C8B-B14F-4D97-AF65-F5344CB8AC3E}">
        <p14:creationId xmlns:p14="http://schemas.microsoft.com/office/powerpoint/2010/main" val="120874695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04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roup 50">
            <a:extLst>
              <a:ext uri="{FF2B5EF4-FFF2-40B4-BE49-F238E27FC236}">
                <a16:creationId xmlns:a16="http://schemas.microsoft.com/office/drawing/2014/main" id="{CB537348-FAF2-A05D-D426-E92D2F924E3B}"/>
              </a:ext>
            </a:extLst>
          </p:cNvPr>
          <p:cNvGrpSpPr/>
          <p:nvPr/>
        </p:nvGrpSpPr>
        <p:grpSpPr>
          <a:xfrm>
            <a:off x="15984110" y="0"/>
            <a:ext cx="3326736" cy="10287000"/>
            <a:chOff x="15577047" y="0"/>
            <a:chExt cx="3733800" cy="1028700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2D83FE0F-3210-B1F1-CCD8-78584051F295}"/>
                </a:ext>
              </a:extLst>
            </p:cNvPr>
            <p:cNvSpPr/>
            <p:nvPr/>
          </p:nvSpPr>
          <p:spPr>
            <a:xfrm>
              <a:off x="16606774" y="0"/>
              <a:ext cx="1681226" cy="1028700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  <a:effectLst>
              <a:outerShdw blurRad="101600" dist="38100" algn="l" rotWithShape="0">
                <a:prstClr val="black">
                  <a:alpha val="30000"/>
                </a:prstClr>
              </a:outerShdw>
            </a:effectLst>
          </p:spPr>
          <p:txBody>
            <a:bodyPr wrap="square" lIns="93600" tIns="93600" rIns="93600" bIns="93600" rtlCol="0" anchor="ctr" anchorCtr="0">
              <a:noAutofit/>
            </a:bodyPr>
            <a:lstStyle/>
            <a:p>
              <a:pPr algn="l" defTabSz="936000"/>
              <a:endParaRPr lang="en-IN" sz="1500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F13E7D16-CB78-E4C4-CB0E-D39F712ADA3F}"/>
                </a:ext>
              </a:extLst>
            </p:cNvPr>
            <p:cNvSpPr txBox="1"/>
            <p:nvPr/>
          </p:nvSpPr>
          <p:spPr>
            <a:xfrm>
              <a:off x="15577047" y="419100"/>
              <a:ext cx="3733800" cy="1981200"/>
            </a:xfrm>
            <a:prstGeom prst="rect">
              <a:avLst/>
            </a:prstGeom>
            <a:noFill/>
          </p:spPr>
          <p:txBody>
            <a:bodyPr wrap="square" lIns="93600" tIns="46800" rIns="93600" bIns="46800" rtlCol="0" anchor="ctr" anchorCtr="0">
              <a:noAutofit/>
            </a:bodyPr>
            <a:lstStyle/>
            <a:p>
              <a:pPr algn="ctr">
                <a:buNone/>
              </a:pPr>
              <a:r>
                <a:rPr lang="en-IN" sz="7200" dirty="0">
                  <a:solidFill>
                    <a:schemeClr val="bg1"/>
                  </a:solidFill>
                  <a:latin typeface="Montserrat ExtraBold" panose="020F0502020204030204" pitchFamily="2" charset="0"/>
                </a:rPr>
                <a:t>11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A8B93CFD-4A2C-247F-6669-087CED5E1807}"/>
              </a:ext>
            </a:extLst>
          </p:cNvPr>
          <p:cNvGrpSpPr/>
          <p:nvPr/>
        </p:nvGrpSpPr>
        <p:grpSpPr>
          <a:xfrm>
            <a:off x="14538143" y="0"/>
            <a:ext cx="3326736" cy="10287000"/>
            <a:chOff x="13954149" y="0"/>
            <a:chExt cx="3733800" cy="10287000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01B48852-86DB-B474-54C5-50D3A6341437}"/>
                </a:ext>
              </a:extLst>
            </p:cNvPr>
            <p:cNvSpPr/>
            <p:nvPr/>
          </p:nvSpPr>
          <p:spPr>
            <a:xfrm>
              <a:off x="14944229" y="0"/>
              <a:ext cx="1681226" cy="10287000"/>
            </a:xfrm>
            <a:prstGeom prst="rect">
              <a:avLst/>
            </a:prstGeom>
            <a:solidFill>
              <a:srgbClr val="A9D6E5"/>
            </a:solidFill>
            <a:ln>
              <a:noFill/>
            </a:ln>
            <a:effectLst>
              <a:outerShdw blurRad="101600" dist="38100" algn="l" rotWithShape="0">
                <a:prstClr val="black">
                  <a:alpha val="30000"/>
                </a:prstClr>
              </a:outerShdw>
            </a:effectLst>
          </p:spPr>
          <p:txBody>
            <a:bodyPr wrap="square" lIns="93600" tIns="93600" rIns="93600" bIns="93600" rtlCol="0" anchor="ctr" anchorCtr="0">
              <a:noAutofit/>
            </a:bodyPr>
            <a:lstStyle/>
            <a:p>
              <a:pPr algn="l" defTabSz="936000"/>
              <a:endParaRPr lang="en-IN" sz="1500" dirty="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2BEC484-46D7-F794-E143-118BBFD2469D}"/>
                </a:ext>
              </a:extLst>
            </p:cNvPr>
            <p:cNvSpPr txBox="1"/>
            <p:nvPr/>
          </p:nvSpPr>
          <p:spPr>
            <a:xfrm>
              <a:off x="13954149" y="419100"/>
              <a:ext cx="3733800" cy="1981200"/>
            </a:xfrm>
            <a:prstGeom prst="rect">
              <a:avLst/>
            </a:prstGeom>
            <a:noFill/>
          </p:spPr>
          <p:txBody>
            <a:bodyPr wrap="square" lIns="93600" tIns="46800" rIns="93600" bIns="46800" rtlCol="0" anchor="ctr" anchorCtr="0">
              <a:noAutofit/>
            </a:bodyPr>
            <a:lstStyle/>
            <a:p>
              <a:pPr algn="ctr">
                <a:buNone/>
              </a:pPr>
              <a:r>
                <a:rPr lang="en-IN" sz="7200" dirty="0">
                  <a:solidFill>
                    <a:schemeClr val="bg1"/>
                  </a:solidFill>
                  <a:latin typeface="Montserrat ExtraBold" panose="020F0502020204030204" pitchFamily="2" charset="0"/>
                </a:rPr>
                <a:t>10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281AE5A6-96EB-BB48-F3D4-C4962600FBAE}"/>
              </a:ext>
            </a:extLst>
          </p:cNvPr>
          <p:cNvGrpSpPr/>
          <p:nvPr/>
        </p:nvGrpSpPr>
        <p:grpSpPr>
          <a:xfrm>
            <a:off x="13006157" y="0"/>
            <a:ext cx="3326736" cy="10287000"/>
            <a:chOff x="12234707" y="0"/>
            <a:chExt cx="3733800" cy="1028700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B039420-2452-9345-220A-D3FD066C49B0}"/>
                </a:ext>
              </a:extLst>
            </p:cNvPr>
            <p:cNvSpPr/>
            <p:nvPr/>
          </p:nvSpPr>
          <p:spPr>
            <a:xfrm>
              <a:off x="13263003" y="0"/>
              <a:ext cx="1681226" cy="10287000"/>
            </a:xfrm>
            <a:prstGeom prst="rect">
              <a:avLst/>
            </a:prstGeom>
            <a:solidFill>
              <a:srgbClr val="89C2D9"/>
            </a:solidFill>
            <a:ln>
              <a:noFill/>
            </a:ln>
            <a:effectLst>
              <a:outerShdw blurRad="101600" dist="38100" algn="l" rotWithShape="0">
                <a:prstClr val="black">
                  <a:alpha val="30000"/>
                </a:prstClr>
              </a:outerShdw>
            </a:effectLst>
          </p:spPr>
          <p:txBody>
            <a:bodyPr wrap="square" lIns="93600" tIns="93600" rIns="93600" bIns="93600" rtlCol="0" anchor="ctr" anchorCtr="0">
              <a:noAutofit/>
            </a:bodyPr>
            <a:lstStyle/>
            <a:p>
              <a:pPr algn="l" defTabSz="936000"/>
              <a:endParaRPr lang="en-IN" sz="1500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C75C49F-F596-8E70-DB09-6AB320FEFB39}"/>
                </a:ext>
              </a:extLst>
            </p:cNvPr>
            <p:cNvSpPr txBox="1"/>
            <p:nvPr/>
          </p:nvSpPr>
          <p:spPr>
            <a:xfrm>
              <a:off x="12234707" y="419100"/>
              <a:ext cx="3733800" cy="1981200"/>
            </a:xfrm>
            <a:prstGeom prst="rect">
              <a:avLst/>
            </a:prstGeom>
            <a:noFill/>
          </p:spPr>
          <p:txBody>
            <a:bodyPr wrap="square" lIns="93600" tIns="46800" rIns="93600" bIns="46800" rtlCol="0" anchor="ctr" anchorCtr="0">
              <a:noAutofit/>
            </a:bodyPr>
            <a:lstStyle/>
            <a:p>
              <a:pPr algn="ctr">
                <a:buNone/>
              </a:pPr>
              <a:r>
                <a:rPr lang="en-IN" sz="7200" dirty="0">
                  <a:solidFill>
                    <a:schemeClr val="bg1"/>
                  </a:solidFill>
                  <a:latin typeface="Montserrat ExtraBold" panose="020F0502020204030204" pitchFamily="2" charset="0"/>
                </a:rPr>
                <a:t>09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BFF9EDFC-AC56-2E48-09BF-E5C641DD09A4}"/>
              </a:ext>
            </a:extLst>
          </p:cNvPr>
          <p:cNvGrpSpPr/>
          <p:nvPr/>
        </p:nvGrpSpPr>
        <p:grpSpPr>
          <a:xfrm>
            <a:off x="11510010" y="0"/>
            <a:ext cx="3326736" cy="10287000"/>
            <a:chOff x="10555490" y="0"/>
            <a:chExt cx="3733800" cy="1028700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01C9BA5-EC67-A734-8541-03F13D83D728}"/>
                </a:ext>
              </a:extLst>
            </p:cNvPr>
            <p:cNvSpPr/>
            <p:nvPr/>
          </p:nvSpPr>
          <p:spPr>
            <a:xfrm>
              <a:off x="11581777" y="0"/>
              <a:ext cx="1681226" cy="10287000"/>
            </a:xfrm>
            <a:prstGeom prst="rect">
              <a:avLst/>
            </a:prstGeom>
            <a:solidFill>
              <a:srgbClr val="61A5C2"/>
            </a:solidFill>
            <a:ln>
              <a:noFill/>
            </a:ln>
            <a:effectLst>
              <a:outerShdw blurRad="101600" dist="38100" algn="l" rotWithShape="0">
                <a:prstClr val="black">
                  <a:alpha val="30000"/>
                </a:prstClr>
              </a:outerShdw>
            </a:effectLst>
          </p:spPr>
          <p:txBody>
            <a:bodyPr wrap="square" lIns="93600" tIns="93600" rIns="93600" bIns="93600" rtlCol="0" anchor="ctr" anchorCtr="0">
              <a:noAutofit/>
            </a:bodyPr>
            <a:lstStyle/>
            <a:p>
              <a:pPr algn="l" defTabSz="936000"/>
              <a:endParaRPr lang="en-IN" sz="1500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3D1023C-7B5F-67B1-11DA-0E532787BEFE}"/>
                </a:ext>
              </a:extLst>
            </p:cNvPr>
            <p:cNvSpPr txBox="1"/>
            <p:nvPr/>
          </p:nvSpPr>
          <p:spPr>
            <a:xfrm>
              <a:off x="10555490" y="419100"/>
              <a:ext cx="3733800" cy="1981200"/>
            </a:xfrm>
            <a:prstGeom prst="rect">
              <a:avLst/>
            </a:prstGeom>
            <a:noFill/>
          </p:spPr>
          <p:txBody>
            <a:bodyPr wrap="square" lIns="93600" tIns="46800" rIns="93600" bIns="46800" rtlCol="0" anchor="ctr" anchorCtr="0">
              <a:noAutofit/>
            </a:bodyPr>
            <a:lstStyle/>
            <a:p>
              <a:pPr algn="ctr">
                <a:buNone/>
              </a:pPr>
              <a:r>
                <a:rPr lang="en-IN" sz="7200" dirty="0">
                  <a:solidFill>
                    <a:schemeClr val="bg1"/>
                  </a:solidFill>
                  <a:latin typeface="Montserrat ExtraBold" panose="020F0502020204030204" pitchFamily="2" charset="0"/>
                </a:rPr>
                <a:t>08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485AE4BB-FE12-C6BA-8E29-B0BE85F4BB68}"/>
              </a:ext>
            </a:extLst>
          </p:cNvPr>
          <p:cNvGrpSpPr/>
          <p:nvPr/>
        </p:nvGrpSpPr>
        <p:grpSpPr>
          <a:xfrm>
            <a:off x="10045362" y="0"/>
            <a:ext cx="3326736" cy="10287000"/>
            <a:chOff x="8911625" y="0"/>
            <a:chExt cx="3733800" cy="10287000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A38EABD-39DC-5DF1-D898-A559406A5A8F}"/>
                </a:ext>
              </a:extLst>
            </p:cNvPr>
            <p:cNvSpPr/>
            <p:nvPr/>
          </p:nvSpPr>
          <p:spPr>
            <a:xfrm>
              <a:off x="9937912" y="0"/>
              <a:ext cx="1681226" cy="10287000"/>
            </a:xfrm>
            <a:prstGeom prst="rect">
              <a:avLst/>
            </a:prstGeom>
            <a:solidFill>
              <a:srgbClr val="468FAF"/>
            </a:solidFill>
            <a:ln>
              <a:noFill/>
            </a:ln>
            <a:effectLst>
              <a:outerShdw blurRad="101600" dist="38100" algn="l" rotWithShape="0">
                <a:prstClr val="black">
                  <a:alpha val="30000"/>
                </a:prstClr>
              </a:outerShdw>
            </a:effectLst>
          </p:spPr>
          <p:txBody>
            <a:bodyPr wrap="square" lIns="93600" tIns="93600" rIns="93600" bIns="93600" rtlCol="0" anchor="ctr" anchorCtr="0">
              <a:noAutofit/>
            </a:bodyPr>
            <a:lstStyle/>
            <a:p>
              <a:pPr algn="l" defTabSz="936000"/>
              <a:endParaRPr lang="en-IN" sz="1500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24247BB-0D98-E404-7626-CEFB7D1F56E6}"/>
                </a:ext>
              </a:extLst>
            </p:cNvPr>
            <p:cNvSpPr txBox="1"/>
            <p:nvPr/>
          </p:nvSpPr>
          <p:spPr>
            <a:xfrm>
              <a:off x="8911625" y="419100"/>
              <a:ext cx="3733800" cy="1981200"/>
            </a:xfrm>
            <a:prstGeom prst="rect">
              <a:avLst/>
            </a:prstGeom>
            <a:noFill/>
          </p:spPr>
          <p:txBody>
            <a:bodyPr wrap="square" lIns="93600" tIns="46800" rIns="93600" bIns="46800" rtlCol="0" anchor="ctr" anchorCtr="0">
              <a:noAutofit/>
            </a:bodyPr>
            <a:lstStyle/>
            <a:p>
              <a:pPr algn="ctr">
                <a:buNone/>
              </a:pPr>
              <a:r>
                <a:rPr lang="en-IN" sz="7200" dirty="0">
                  <a:solidFill>
                    <a:schemeClr val="bg1"/>
                  </a:solidFill>
                  <a:latin typeface="Montserrat ExtraBold" panose="020F0502020204030204" pitchFamily="2" charset="0"/>
                </a:rPr>
                <a:t>07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D15050D5-43DF-C40C-AE31-BA308F50B5A6}"/>
              </a:ext>
            </a:extLst>
          </p:cNvPr>
          <p:cNvGrpSpPr/>
          <p:nvPr/>
        </p:nvGrpSpPr>
        <p:grpSpPr>
          <a:xfrm>
            <a:off x="8605679" y="0"/>
            <a:ext cx="3326736" cy="10287000"/>
            <a:chOff x="7295781" y="0"/>
            <a:chExt cx="3733800" cy="1028700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4074118-42E0-77FB-9A6D-7A64734705C4}"/>
                </a:ext>
              </a:extLst>
            </p:cNvPr>
            <p:cNvSpPr/>
            <p:nvPr/>
          </p:nvSpPr>
          <p:spPr>
            <a:xfrm>
              <a:off x="8294047" y="0"/>
              <a:ext cx="1681226" cy="10287000"/>
            </a:xfrm>
            <a:prstGeom prst="rect">
              <a:avLst/>
            </a:prstGeom>
            <a:solidFill>
              <a:srgbClr val="2C7DA0"/>
            </a:solidFill>
            <a:ln>
              <a:noFill/>
            </a:ln>
            <a:effectLst>
              <a:outerShdw blurRad="101600" dist="38100" algn="l" rotWithShape="0">
                <a:prstClr val="black">
                  <a:alpha val="30000"/>
                </a:prstClr>
              </a:outerShdw>
            </a:effectLst>
          </p:spPr>
          <p:txBody>
            <a:bodyPr wrap="square" lIns="93600" tIns="93600" rIns="93600" bIns="93600" rtlCol="0" anchor="ctr" anchorCtr="0">
              <a:noAutofit/>
            </a:bodyPr>
            <a:lstStyle/>
            <a:p>
              <a:pPr algn="l" defTabSz="936000"/>
              <a:endParaRPr lang="en-IN" sz="1500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19017C1-38FD-3DF5-4BC7-18478B13C39E}"/>
                </a:ext>
              </a:extLst>
            </p:cNvPr>
            <p:cNvSpPr txBox="1"/>
            <p:nvPr/>
          </p:nvSpPr>
          <p:spPr>
            <a:xfrm>
              <a:off x="7295781" y="419100"/>
              <a:ext cx="3733800" cy="1981200"/>
            </a:xfrm>
            <a:prstGeom prst="rect">
              <a:avLst/>
            </a:prstGeom>
            <a:noFill/>
          </p:spPr>
          <p:txBody>
            <a:bodyPr wrap="square" lIns="93600" tIns="46800" rIns="93600" bIns="46800" rtlCol="0" anchor="ctr" anchorCtr="0">
              <a:noAutofit/>
            </a:bodyPr>
            <a:lstStyle/>
            <a:p>
              <a:pPr algn="ctr">
                <a:buNone/>
              </a:pPr>
              <a:r>
                <a:rPr lang="en-IN" sz="7200" dirty="0">
                  <a:solidFill>
                    <a:schemeClr val="bg1"/>
                  </a:solidFill>
                  <a:latin typeface="Montserrat ExtraBold" panose="020F0502020204030204" pitchFamily="2" charset="0"/>
                </a:rPr>
                <a:t>06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AD6A77D6-1748-5854-AF2C-7B94EC27EFDA}"/>
              </a:ext>
            </a:extLst>
          </p:cNvPr>
          <p:cNvGrpSpPr/>
          <p:nvPr/>
        </p:nvGrpSpPr>
        <p:grpSpPr>
          <a:xfrm>
            <a:off x="7061452" y="0"/>
            <a:ext cx="3326736" cy="10287000"/>
            <a:chOff x="5586534" y="0"/>
            <a:chExt cx="3733800" cy="10287000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B968344-B28E-CF0A-F7B7-51FD2FA66A57}"/>
                </a:ext>
              </a:extLst>
            </p:cNvPr>
            <p:cNvSpPr/>
            <p:nvPr/>
          </p:nvSpPr>
          <p:spPr>
            <a:xfrm>
              <a:off x="6650182" y="0"/>
              <a:ext cx="1681226" cy="10287000"/>
            </a:xfrm>
            <a:prstGeom prst="rect">
              <a:avLst/>
            </a:prstGeom>
            <a:solidFill>
              <a:srgbClr val="2A6F97"/>
            </a:solidFill>
            <a:ln>
              <a:noFill/>
            </a:ln>
            <a:effectLst>
              <a:outerShdw blurRad="101600" dist="38100" algn="l" rotWithShape="0">
                <a:prstClr val="black">
                  <a:alpha val="30000"/>
                </a:prstClr>
              </a:outerShdw>
            </a:effectLst>
          </p:spPr>
          <p:txBody>
            <a:bodyPr wrap="square" lIns="93600" tIns="93600" rIns="93600" bIns="93600" rtlCol="0" anchor="ctr" anchorCtr="0">
              <a:noAutofit/>
            </a:bodyPr>
            <a:lstStyle/>
            <a:p>
              <a:pPr algn="l" defTabSz="936000"/>
              <a:endParaRPr lang="en-IN" sz="1500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AFB384E-08ED-1B5E-EDDF-B2B77A95D7CD}"/>
                </a:ext>
              </a:extLst>
            </p:cNvPr>
            <p:cNvSpPr txBox="1"/>
            <p:nvPr/>
          </p:nvSpPr>
          <p:spPr>
            <a:xfrm>
              <a:off x="5586534" y="419100"/>
              <a:ext cx="3733800" cy="1981200"/>
            </a:xfrm>
            <a:prstGeom prst="rect">
              <a:avLst/>
            </a:prstGeom>
            <a:noFill/>
          </p:spPr>
          <p:txBody>
            <a:bodyPr wrap="square" lIns="93600" tIns="46800" rIns="93600" bIns="46800" rtlCol="0" anchor="ctr" anchorCtr="0">
              <a:noAutofit/>
            </a:bodyPr>
            <a:lstStyle/>
            <a:p>
              <a:pPr algn="ctr">
                <a:buNone/>
              </a:pPr>
              <a:r>
                <a:rPr lang="en-IN" sz="7200" dirty="0">
                  <a:solidFill>
                    <a:schemeClr val="bg1"/>
                  </a:solidFill>
                  <a:latin typeface="Montserrat ExtraBold" panose="020F0502020204030204" pitchFamily="2" charset="0"/>
                </a:rPr>
                <a:t>05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6FBD849F-8995-102E-61BD-6D233B420BA7}"/>
              </a:ext>
            </a:extLst>
          </p:cNvPr>
          <p:cNvGrpSpPr/>
          <p:nvPr/>
        </p:nvGrpSpPr>
        <p:grpSpPr>
          <a:xfrm>
            <a:off x="5618128" y="0"/>
            <a:ext cx="3326736" cy="10287000"/>
            <a:chOff x="3942669" y="0"/>
            <a:chExt cx="3733800" cy="10287000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8182EC6-8EB6-03F3-04B0-DCEEDBB4EFDF}"/>
                </a:ext>
              </a:extLst>
            </p:cNvPr>
            <p:cNvSpPr/>
            <p:nvPr/>
          </p:nvSpPr>
          <p:spPr>
            <a:xfrm>
              <a:off x="4968956" y="0"/>
              <a:ext cx="1681226" cy="10287000"/>
            </a:xfrm>
            <a:prstGeom prst="rect">
              <a:avLst/>
            </a:prstGeom>
            <a:solidFill>
              <a:srgbClr val="014F86"/>
            </a:solidFill>
            <a:ln>
              <a:noFill/>
            </a:ln>
            <a:effectLst>
              <a:outerShdw blurRad="101600" dist="38100" algn="l" rotWithShape="0">
                <a:prstClr val="black">
                  <a:alpha val="30000"/>
                </a:prstClr>
              </a:outerShdw>
            </a:effectLst>
          </p:spPr>
          <p:txBody>
            <a:bodyPr wrap="square" lIns="93600" tIns="93600" rIns="93600" bIns="93600" rtlCol="0" anchor="ctr" anchorCtr="0">
              <a:noAutofit/>
            </a:bodyPr>
            <a:lstStyle/>
            <a:p>
              <a:pPr algn="l" defTabSz="936000"/>
              <a:endParaRPr lang="en-IN" sz="1500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9E8C9AE-D4E6-2007-42AF-80211E64156F}"/>
                </a:ext>
              </a:extLst>
            </p:cNvPr>
            <p:cNvSpPr txBox="1"/>
            <p:nvPr/>
          </p:nvSpPr>
          <p:spPr>
            <a:xfrm>
              <a:off x="3942669" y="419100"/>
              <a:ext cx="3733800" cy="1981200"/>
            </a:xfrm>
            <a:prstGeom prst="rect">
              <a:avLst/>
            </a:prstGeom>
            <a:noFill/>
          </p:spPr>
          <p:txBody>
            <a:bodyPr wrap="square" lIns="93600" tIns="46800" rIns="93600" bIns="46800" rtlCol="0" anchor="ctr" anchorCtr="0">
              <a:noAutofit/>
            </a:bodyPr>
            <a:lstStyle/>
            <a:p>
              <a:pPr algn="ctr">
                <a:buNone/>
              </a:pPr>
              <a:r>
                <a:rPr lang="en-IN" sz="7200" dirty="0">
                  <a:solidFill>
                    <a:schemeClr val="bg1"/>
                  </a:solidFill>
                  <a:latin typeface="Montserrat ExtraBold" panose="020F0502020204030204" pitchFamily="2" charset="0"/>
                </a:rPr>
                <a:t>04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D134B4D0-8361-A83B-2B25-0EAF7AF197FA}"/>
              </a:ext>
            </a:extLst>
          </p:cNvPr>
          <p:cNvGrpSpPr/>
          <p:nvPr/>
        </p:nvGrpSpPr>
        <p:grpSpPr>
          <a:xfrm>
            <a:off x="4153480" y="0"/>
            <a:ext cx="3326736" cy="10287000"/>
            <a:chOff x="2298804" y="0"/>
            <a:chExt cx="3733800" cy="1028700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81E312A-6B7D-8BF6-8F9E-A4F267294676}"/>
                </a:ext>
              </a:extLst>
            </p:cNvPr>
            <p:cNvSpPr/>
            <p:nvPr/>
          </p:nvSpPr>
          <p:spPr>
            <a:xfrm>
              <a:off x="3325091" y="0"/>
              <a:ext cx="1681226" cy="10287000"/>
            </a:xfrm>
            <a:prstGeom prst="rect">
              <a:avLst/>
            </a:prstGeom>
            <a:solidFill>
              <a:srgbClr val="01497C"/>
            </a:solidFill>
            <a:ln>
              <a:noFill/>
            </a:ln>
            <a:effectLst>
              <a:outerShdw blurRad="101600" dist="38100" algn="l" rotWithShape="0">
                <a:prstClr val="black">
                  <a:alpha val="30000"/>
                </a:prstClr>
              </a:outerShdw>
            </a:effectLst>
          </p:spPr>
          <p:txBody>
            <a:bodyPr wrap="square" lIns="93600" tIns="93600" rIns="93600" bIns="93600" rtlCol="0" anchor="ctr" anchorCtr="0">
              <a:noAutofit/>
            </a:bodyPr>
            <a:lstStyle/>
            <a:p>
              <a:pPr algn="l" defTabSz="936000"/>
              <a:endParaRPr lang="en-IN" sz="1500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737B57E-FA42-8B88-D9DA-79BAA776FCC8}"/>
                </a:ext>
              </a:extLst>
            </p:cNvPr>
            <p:cNvSpPr txBox="1"/>
            <p:nvPr/>
          </p:nvSpPr>
          <p:spPr>
            <a:xfrm>
              <a:off x="2298804" y="419100"/>
              <a:ext cx="3733800" cy="1981200"/>
            </a:xfrm>
            <a:prstGeom prst="rect">
              <a:avLst/>
            </a:prstGeom>
            <a:noFill/>
          </p:spPr>
          <p:txBody>
            <a:bodyPr wrap="square" lIns="93600" tIns="46800" rIns="93600" bIns="46800" rtlCol="0" anchor="ctr" anchorCtr="0">
              <a:noAutofit/>
            </a:bodyPr>
            <a:lstStyle/>
            <a:p>
              <a:pPr algn="ctr">
                <a:buNone/>
              </a:pPr>
              <a:r>
                <a:rPr lang="en-IN" sz="7200" dirty="0">
                  <a:solidFill>
                    <a:schemeClr val="bg1"/>
                  </a:solidFill>
                  <a:latin typeface="Montserrat ExtraBold" panose="020F0502020204030204" pitchFamily="2" charset="0"/>
                </a:rPr>
                <a:t>03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9120C426-FC45-46F1-30CF-3B3B3F9A4DCF}"/>
              </a:ext>
            </a:extLst>
          </p:cNvPr>
          <p:cNvGrpSpPr/>
          <p:nvPr/>
        </p:nvGrpSpPr>
        <p:grpSpPr>
          <a:xfrm>
            <a:off x="2688831" y="0"/>
            <a:ext cx="3326736" cy="10287000"/>
            <a:chOff x="654939" y="0"/>
            <a:chExt cx="3733800" cy="1028700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D4E8C42-4F3E-4817-A586-E2621FC0C53B}"/>
                </a:ext>
              </a:extLst>
            </p:cNvPr>
            <p:cNvSpPr/>
            <p:nvPr/>
          </p:nvSpPr>
          <p:spPr>
            <a:xfrm>
              <a:off x="1681226" y="0"/>
              <a:ext cx="1681226" cy="10287000"/>
            </a:xfrm>
            <a:prstGeom prst="rect">
              <a:avLst/>
            </a:prstGeom>
            <a:solidFill>
              <a:srgbClr val="013A63"/>
            </a:solidFill>
            <a:ln>
              <a:noFill/>
            </a:ln>
            <a:effectLst>
              <a:outerShdw blurRad="101600" dist="38100" algn="l" rotWithShape="0">
                <a:prstClr val="black">
                  <a:alpha val="30000"/>
                </a:prstClr>
              </a:outerShdw>
            </a:effectLst>
          </p:spPr>
          <p:txBody>
            <a:bodyPr wrap="square" lIns="93600" tIns="93600" rIns="93600" bIns="93600" rtlCol="0" anchor="ctr" anchorCtr="0">
              <a:noAutofit/>
            </a:bodyPr>
            <a:lstStyle/>
            <a:p>
              <a:pPr algn="l" defTabSz="936000"/>
              <a:endParaRPr lang="en-IN" sz="1500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80EFE83-585E-FEED-9D0F-D883E373A53F}"/>
                </a:ext>
              </a:extLst>
            </p:cNvPr>
            <p:cNvSpPr txBox="1"/>
            <p:nvPr/>
          </p:nvSpPr>
          <p:spPr>
            <a:xfrm>
              <a:off x="654939" y="419100"/>
              <a:ext cx="3733800" cy="1981200"/>
            </a:xfrm>
            <a:prstGeom prst="rect">
              <a:avLst/>
            </a:prstGeom>
            <a:noFill/>
          </p:spPr>
          <p:txBody>
            <a:bodyPr wrap="square" lIns="93600" tIns="46800" rIns="93600" bIns="46800" rtlCol="0" anchor="ctr" anchorCtr="0">
              <a:noAutofit/>
            </a:bodyPr>
            <a:lstStyle/>
            <a:p>
              <a:pPr algn="ctr">
                <a:buNone/>
              </a:pPr>
              <a:r>
                <a:rPr lang="en-IN" sz="7200" dirty="0">
                  <a:solidFill>
                    <a:schemeClr val="bg1"/>
                  </a:solidFill>
                  <a:latin typeface="Montserrat ExtraBold" panose="020F0502020204030204" pitchFamily="2" charset="0"/>
                </a:rPr>
                <a:t>02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2C9437CE-D142-9118-EEC3-805004FEBDC0}"/>
              </a:ext>
            </a:extLst>
          </p:cNvPr>
          <p:cNvGrpSpPr/>
          <p:nvPr/>
        </p:nvGrpSpPr>
        <p:grpSpPr>
          <a:xfrm>
            <a:off x="-79987" y="0"/>
            <a:ext cx="3760952" cy="10287000"/>
            <a:chOff x="-86684" y="0"/>
            <a:chExt cx="3733800" cy="102870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8595073-2457-E4F9-D33D-FC98334AB037}"/>
                </a:ext>
              </a:extLst>
            </p:cNvPr>
            <p:cNvSpPr/>
            <p:nvPr/>
          </p:nvSpPr>
          <p:spPr>
            <a:xfrm>
              <a:off x="-1" y="0"/>
              <a:ext cx="3569943" cy="10287000"/>
            </a:xfrm>
            <a:prstGeom prst="rect">
              <a:avLst/>
            </a:prstGeom>
            <a:solidFill>
              <a:srgbClr val="012A4A"/>
            </a:solidFill>
            <a:ln>
              <a:noFill/>
            </a:ln>
            <a:effectLst>
              <a:outerShdw blurRad="101600" dist="38100" algn="l" rotWithShape="0">
                <a:prstClr val="black">
                  <a:alpha val="30000"/>
                </a:prstClr>
              </a:outerShdw>
            </a:effectLst>
          </p:spPr>
          <p:txBody>
            <a:bodyPr wrap="square" lIns="93600" tIns="93600" rIns="93600" bIns="93600" rtlCol="0" anchor="ctr" anchorCtr="0">
              <a:noAutofit/>
            </a:bodyPr>
            <a:lstStyle/>
            <a:p>
              <a:pPr algn="l" defTabSz="936000"/>
              <a:endParaRPr lang="en-IN" sz="1500" dirty="0"/>
            </a:p>
          </p:txBody>
        </p:sp>
        <p:sp>
          <p:nvSpPr>
            <p:cNvPr id="27" name="TextBox 26">
              <a:hlinkClick r:id="rId2" action="ppaction://hlinksldjump"/>
              <a:extLst>
                <a:ext uri="{FF2B5EF4-FFF2-40B4-BE49-F238E27FC236}">
                  <a16:creationId xmlns:a16="http://schemas.microsoft.com/office/drawing/2014/main" id="{BE88377E-0EA3-7982-2D64-245C2E28458D}"/>
                </a:ext>
              </a:extLst>
            </p:cNvPr>
            <p:cNvSpPr txBox="1"/>
            <p:nvPr/>
          </p:nvSpPr>
          <p:spPr>
            <a:xfrm>
              <a:off x="-86684" y="419100"/>
              <a:ext cx="3733800" cy="1981200"/>
            </a:xfrm>
            <a:prstGeom prst="rect">
              <a:avLst/>
            </a:prstGeom>
            <a:noFill/>
          </p:spPr>
          <p:txBody>
            <a:bodyPr wrap="square" lIns="93600" tIns="46800" rIns="93600" bIns="46800" rtlCol="0" anchor="ctr" anchorCtr="0">
              <a:noAutofit/>
            </a:bodyPr>
            <a:lstStyle/>
            <a:p>
              <a:pPr algn="ctr">
                <a:buNone/>
              </a:pPr>
              <a:r>
                <a:rPr lang="en-IN" sz="7200" dirty="0">
                  <a:solidFill>
                    <a:schemeClr val="bg1"/>
                  </a:solidFill>
                  <a:latin typeface="Montserrat ExtraBold" panose="020F0502020204030204" pitchFamily="2" charset="0"/>
                </a:rPr>
                <a:t>01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222A1FEA-1D62-D596-381C-056EA06423BE}"/>
              </a:ext>
            </a:extLst>
          </p:cNvPr>
          <p:cNvGrpSpPr/>
          <p:nvPr/>
        </p:nvGrpSpPr>
        <p:grpSpPr>
          <a:xfrm>
            <a:off x="138246" y="1981201"/>
            <a:ext cx="3313007" cy="720000"/>
            <a:chOff x="227111" y="3086100"/>
            <a:chExt cx="4489528" cy="883636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31BA67AE-7D8F-0601-6C3E-7D692AB68275}"/>
                </a:ext>
              </a:extLst>
            </p:cNvPr>
            <p:cNvSpPr/>
            <p:nvPr/>
          </p:nvSpPr>
          <p:spPr>
            <a:xfrm>
              <a:off x="227111" y="3086100"/>
              <a:ext cx="4489528" cy="883636"/>
            </a:xfrm>
            <a:prstGeom prst="roundRect">
              <a:avLst>
                <a:gd name="adj" fmla="val 20370"/>
              </a:avLst>
            </a:prstGeom>
            <a:solidFill>
              <a:schemeClr val="bg1"/>
            </a:solidFill>
            <a:ln>
              <a:noFill/>
            </a:ln>
            <a:effectLst>
              <a:outerShdw blurRad="38100" dist="50800" dir="3000000" algn="ctr" rotWithShape="0">
                <a:srgbClr val="000000">
                  <a:alpha val="45000"/>
                </a:srgbClr>
              </a:outerShdw>
            </a:effectLst>
          </p:spPr>
          <p:txBody>
            <a:bodyPr wrap="square" lIns="140400" tIns="140400" rIns="140400" bIns="140400" rtlCol="0" anchor="ctr" anchorCtr="0">
              <a:noAutofit/>
            </a:bodyPr>
            <a:lstStyle/>
            <a:p>
              <a:pPr defTabSz="1404000"/>
              <a:endParaRPr lang="en-IN" sz="2250" dirty="0"/>
            </a:p>
          </p:txBody>
        </p:sp>
        <p:sp>
          <p:nvSpPr>
            <p:cNvPr id="6" name="TextBox 5">
              <a:hlinkClick r:id="rId2" action="ppaction://hlinksldjump"/>
              <a:extLst>
                <a:ext uri="{FF2B5EF4-FFF2-40B4-BE49-F238E27FC236}">
                  <a16:creationId xmlns:a16="http://schemas.microsoft.com/office/drawing/2014/main" id="{3CAFC118-3B2E-6AA4-1D41-57F8BDBA2B62}"/>
                </a:ext>
              </a:extLst>
            </p:cNvPr>
            <p:cNvSpPr txBox="1"/>
            <p:nvPr/>
          </p:nvSpPr>
          <p:spPr>
            <a:xfrm>
              <a:off x="930502" y="3155875"/>
              <a:ext cx="3200510" cy="744085"/>
            </a:xfrm>
            <a:prstGeom prst="rect">
              <a:avLst/>
            </a:prstGeom>
            <a:noFill/>
            <a:effectLst>
              <a:outerShdw blurRad="50800" dist="50800" dir="2400000" algn="tl" rotWithShape="0">
                <a:prstClr val="black">
                  <a:alpha val="41000"/>
                </a:prstClr>
              </a:outerShdw>
            </a:effectLst>
          </p:spPr>
          <p:txBody>
            <a:bodyPr wrap="none" lIns="140400" tIns="70200" rIns="140400" bIns="70200" rtlCol="0" anchor="ctr" anchorCtr="0">
              <a:noAutofit/>
            </a:bodyPr>
            <a:lstStyle/>
            <a:p>
              <a:pPr algn="ctr">
                <a:buNone/>
              </a:pPr>
              <a:r>
                <a:rPr lang="en-IN" sz="16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Understanding Business Problem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5062069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3D876998-6857-4E84-A5BE-F9003C89A711}"/>
                  </a:ext>
                </a:extLst>
              </p14:cNvPr>
              <p14:cNvContentPartPr/>
              <p14:nvPr/>
            </p14:nvContentPartPr>
            <p14:xfrm>
              <a:off x="13277601" y="-2627433"/>
              <a:ext cx="540" cy="54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3D876998-6857-4E84-A5BE-F9003C89A71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264101" y="-2640933"/>
                <a:ext cx="27000" cy="27000"/>
              </a:xfrm>
              <a:prstGeom prst="rect">
                <a:avLst/>
              </a:prstGeom>
            </p:spPr>
          </p:pic>
        </mc:Fallback>
      </mc:AlternateContent>
      <p:sp>
        <p:nvSpPr>
          <p:cNvPr id="77" name="Arrow: Chevron 76">
            <a:hlinkClick r:id="rId5" action="ppaction://hlinksldjump"/>
            <a:extLst>
              <a:ext uri="{FF2B5EF4-FFF2-40B4-BE49-F238E27FC236}">
                <a16:creationId xmlns:a16="http://schemas.microsoft.com/office/drawing/2014/main" id="{39F67780-012E-442B-9A37-0BC77943D7CF}"/>
              </a:ext>
            </a:extLst>
          </p:cNvPr>
          <p:cNvSpPr/>
          <p:nvPr/>
        </p:nvSpPr>
        <p:spPr>
          <a:xfrm flipH="1">
            <a:off x="16856214" y="9078764"/>
            <a:ext cx="631686" cy="546512"/>
          </a:xfrm>
          <a:prstGeom prst="chevron">
            <a:avLst/>
          </a:prstGeom>
          <a:gradFill>
            <a:gsLst>
              <a:gs pos="0">
                <a:schemeClr val="accent1"/>
              </a:gs>
              <a:gs pos="100000">
                <a:srgbClr val="009993"/>
              </a:gs>
            </a:gsLst>
            <a:lin ang="13500000" scaled="1"/>
          </a:gradFill>
          <a:ln>
            <a:noFill/>
          </a:ln>
          <a:effectLst>
            <a:outerShdw blurRad="38100" dist="50800" dir="3000000" algn="ctr" rotWithShape="0">
              <a:srgbClr val="000000">
                <a:alpha val="45000"/>
              </a:srgbClr>
            </a:outerShdw>
          </a:effectLst>
        </p:spPr>
        <p:txBody>
          <a:bodyPr wrap="square" lIns="140400" tIns="140400" rIns="140400" bIns="140400" rtlCol="0" anchor="ctr" anchorCtr="0">
            <a:noAutofit/>
          </a:bodyPr>
          <a:lstStyle/>
          <a:p>
            <a:pPr defTabSz="1404000"/>
            <a:endParaRPr lang="en-IN" sz="2250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2C56FC58-48F7-401B-A3C9-09D4F30A2A53}"/>
              </a:ext>
            </a:extLst>
          </p:cNvPr>
          <p:cNvSpPr txBox="1"/>
          <p:nvPr/>
        </p:nvSpPr>
        <p:spPr>
          <a:xfrm>
            <a:off x="17487900" y="9078764"/>
            <a:ext cx="429381" cy="546512"/>
          </a:xfrm>
          <a:prstGeom prst="rect">
            <a:avLst/>
          </a:prstGeom>
          <a:noFill/>
        </p:spPr>
        <p:txBody>
          <a:bodyPr wrap="none" lIns="140400" tIns="70200" rIns="140400" bIns="70200" rtlCol="0" anchor="ctr" anchorCtr="0">
            <a:noAutofit/>
          </a:bodyPr>
          <a:lstStyle/>
          <a:p>
            <a:pPr algn="l">
              <a:buNone/>
            </a:pPr>
            <a:r>
              <a:rPr lang="en-IN" sz="2250" b="1" dirty="0"/>
              <a:t>5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2D1DBCA-1637-3DE3-B2E3-B5D7DFA6B709}"/>
              </a:ext>
            </a:extLst>
          </p:cNvPr>
          <p:cNvGrpSpPr/>
          <p:nvPr/>
        </p:nvGrpSpPr>
        <p:grpSpPr>
          <a:xfrm>
            <a:off x="98908" y="31180"/>
            <a:ext cx="6170066" cy="1372583"/>
            <a:chOff x="161975" y="8419117"/>
            <a:chExt cx="6170066" cy="1372583"/>
          </a:xfrm>
        </p:grpSpPr>
        <p:sp>
          <p:nvSpPr>
            <p:cNvPr id="2" name="Right Triangle 1">
              <a:extLst>
                <a:ext uri="{FF2B5EF4-FFF2-40B4-BE49-F238E27FC236}">
                  <a16:creationId xmlns:a16="http://schemas.microsoft.com/office/drawing/2014/main" id="{1E41BDA5-E023-AC37-6044-40DCDCA1AF44}"/>
                </a:ext>
              </a:extLst>
            </p:cNvPr>
            <p:cNvSpPr/>
            <p:nvPr/>
          </p:nvSpPr>
          <p:spPr>
            <a:xfrm flipH="1">
              <a:off x="161975" y="8419117"/>
              <a:ext cx="552201" cy="221136"/>
            </a:xfrm>
            <a:prstGeom prst="rtTriangle">
              <a:avLst/>
            </a:prstGeom>
            <a:solidFill>
              <a:srgbClr val="2C7DA0"/>
            </a:solidFill>
            <a:ln>
              <a:noFill/>
            </a:ln>
            <a:effectLst>
              <a:outerShdw blurRad="38100" dist="50800" dir="3000000" algn="ctr" rotWithShape="0">
                <a:srgbClr val="000000">
                  <a:alpha val="45000"/>
                </a:srgbClr>
              </a:outerShdw>
            </a:effectLst>
          </p:spPr>
          <p:txBody>
            <a:bodyPr wrap="square" lIns="140400" tIns="140400" rIns="140400" bIns="140400" rtlCol="0" anchor="ctr" anchorCtr="0">
              <a:noAutofit/>
            </a:bodyPr>
            <a:lstStyle/>
            <a:p>
              <a:pPr defTabSz="1404000"/>
              <a:endParaRPr lang="en-IN" sz="2250" dirty="0"/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927ED57D-1F71-6731-CCE2-E6010B3B8A1D}"/>
                </a:ext>
              </a:extLst>
            </p:cNvPr>
            <p:cNvSpPr/>
            <p:nvPr/>
          </p:nvSpPr>
          <p:spPr>
            <a:xfrm>
              <a:off x="376187" y="8425382"/>
              <a:ext cx="5955854" cy="1366318"/>
            </a:xfrm>
            <a:prstGeom prst="roundRect">
              <a:avLst>
                <a:gd name="adj" fmla="val 11023"/>
              </a:avLst>
            </a:prstGeom>
            <a:solidFill>
              <a:schemeClr val="bg1"/>
            </a:solidFill>
            <a:ln>
              <a:noFill/>
            </a:ln>
            <a:effectLst>
              <a:outerShdw blurRad="38100" dist="50800" dir="3000000" algn="ctr" rotWithShape="0">
                <a:srgbClr val="000000">
                  <a:alpha val="45000"/>
                </a:srgbClr>
              </a:outerShdw>
            </a:effectLst>
          </p:spPr>
          <p:txBody>
            <a:bodyPr wrap="square" lIns="140400" tIns="140400" rIns="140400" bIns="140400" rtlCol="0" anchor="ctr" anchorCtr="0">
              <a:noAutofit/>
            </a:bodyPr>
            <a:lstStyle/>
            <a:p>
              <a:pPr defTabSz="1404000"/>
              <a:endParaRPr lang="en-IN" sz="2250" dirty="0"/>
            </a:p>
          </p:txBody>
        </p:sp>
        <p:sp>
          <p:nvSpPr>
            <p:cNvPr id="5" name="Rectangle: Top Corners Rounded 4">
              <a:extLst>
                <a:ext uri="{FF2B5EF4-FFF2-40B4-BE49-F238E27FC236}">
                  <a16:creationId xmlns:a16="http://schemas.microsoft.com/office/drawing/2014/main" id="{43C51F4C-60AC-C1A3-2C47-6394537FF800}"/>
                </a:ext>
              </a:extLst>
            </p:cNvPr>
            <p:cNvSpPr/>
            <p:nvPr/>
          </p:nvSpPr>
          <p:spPr>
            <a:xfrm rot="5400000">
              <a:off x="405170" y="8405600"/>
              <a:ext cx="954363" cy="1425868"/>
            </a:xfrm>
            <a:prstGeom prst="round2SameRect">
              <a:avLst>
                <a:gd name="adj1" fmla="val 49166"/>
                <a:gd name="adj2" fmla="val 0"/>
              </a:avLst>
            </a:prstGeom>
            <a:solidFill>
              <a:srgbClr val="2C7DA0"/>
            </a:solidFill>
            <a:ln>
              <a:noFill/>
            </a:ln>
            <a:effectLst>
              <a:outerShdw blurRad="38100" dist="50800" dir="3000000" algn="ctr" rotWithShape="0">
                <a:srgbClr val="000000">
                  <a:alpha val="45000"/>
                </a:srgbClr>
              </a:outerShdw>
            </a:effectLst>
          </p:spPr>
          <p:txBody>
            <a:bodyPr wrap="square" lIns="140400" tIns="140400" rIns="140400" bIns="140400" rtlCol="0" anchor="ctr" anchorCtr="0">
              <a:noAutofit/>
            </a:bodyPr>
            <a:lstStyle/>
            <a:p>
              <a:pPr defTabSz="1404000"/>
              <a:endParaRPr lang="en-IN" sz="2250" dirty="0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5BD42D7D-CC6D-9F27-BC07-FFF855D87BC7}"/>
                </a:ext>
              </a:extLst>
            </p:cNvPr>
            <p:cNvSpPr/>
            <p:nvPr/>
          </p:nvSpPr>
          <p:spPr>
            <a:xfrm>
              <a:off x="376186" y="8758534"/>
              <a:ext cx="720000" cy="72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38100" dist="50800" dir="3000000" algn="ctr" rotWithShape="0">
                <a:srgbClr val="000000">
                  <a:alpha val="45000"/>
                </a:srgbClr>
              </a:outerShdw>
            </a:effectLst>
          </p:spPr>
          <p:txBody>
            <a:bodyPr wrap="square" lIns="140400" tIns="140400" rIns="140400" bIns="140400" rtlCol="0" anchor="ctr" anchorCtr="0">
              <a:noAutofit/>
            </a:bodyPr>
            <a:lstStyle/>
            <a:p>
              <a:pPr defTabSz="1404000"/>
              <a:endParaRPr lang="en-IN" sz="2250" dirty="0"/>
            </a:p>
          </p:txBody>
        </p:sp>
        <p:sp>
          <p:nvSpPr>
            <p:cNvPr id="9" name="TextBox 8">
              <a:hlinkClick r:id="rId6" action="ppaction://hlinksldjump"/>
              <a:extLst>
                <a:ext uri="{FF2B5EF4-FFF2-40B4-BE49-F238E27FC236}">
                  <a16:creationId xmlns:a16="http://schemas.microsoft.com/office/drawing/2014/main" id="{13BE5D77-D6AE-DBAB-84D5-F50177E8207F}"/>
                </a:ext>
              </a:extLst>
            </p:cNvPr>
            <p:cNvSpPr txBox="1"/>
            <p:nvPr/>
          </p:nvSpPr>
          <p:spPr>
            <a:xfrm>
              <a:off x="242039" y="8608522"/>
              <a:ext cx="988293" cy="988293"/>
            </a:xfrm>
            <a:prstGeom prst="rect">
              <a:avLst/>
            </a:prstGeom>
            <a:noFill/>
            <a:effectLst>
              <a:outerShdw blurRad="50800" dist="50800" dir="2400000" algn="tl" rotWithShape="0">
                <a:prstClr val="black">
                  <a:alpha val="41000"/>
                </a:prstClr>
              </a:outerShdw>
            </a:effectLst>
          </p:spPr>
          <p:txBody>
            <a:bodyPr wrap="none" lIns="140400" tIns="70200" rIns="140400" bIns="70200" rtlCol="0" anchor="ctr" anchorCtr="0">
              <a:noAutofit/>
            </a:bodyPr>
            <a:lstStyle/>
            <a:p>
              <a:pPr algn="ctr">
                <a:buNone/>
              </a:pPr>
              <a:r>
                <a:rPr lang="en-IN" sz="5400" b="1" dirty="0"/>
                <a:t>5</a:t>
              </a:r>
            </a:p>
          </p:txBody>
        </p:sp>
        <p:sp>
          <p:nvSpPr>
            <p:cNvPr id="11" name="TextBox 10">
              <a:hlinkClick r:id="rId6" action="ppaction://hlinksldjump"/>
              <a:extLst>
                <a:ext uri="{FF2B5EF4-FFF2-40B4-BE49-F238E27FC236}">
                  <a16:creationId xmlns:a16="http://schemas.microsoft.com/office/drawing/2014/main" id="{8E551BD7-E1CF-A0D3-2ACB-0633EF9DDD0B}"/>
                </a:ext>
              </a:extLst>
            </p:cNvPr>
            <p:cNvSpPr txBox="1"/>
            <p:nvPr/>
          </p:nvSpPr>
          <p:spPr>
            <a:xfrm>
              <a:off x="1587844" y="8627306"/>
              <a:ext cx="3073281" cy="988293"/>
            </a:xfrm>
            <a:prstGeom prst="rect">
              <a:avLst/>
            </a:prstGeom>
            <a:noFill/>
            <a:effectLst>
              <a:outerShdw blurRad="50800" dist="50800" dir="2400000" algn="tl" rotWithShape="0">
                <a:prstClr val="black">
                  <a:alpha val="41000"/>
                </a:prstClr>
              </a:outerShdw>
            </a:effectLst>
          </p:spPr>
          <p:txBody>
            <a:bodyPr wrap="none" lIns="140400" tIns="70200" rIns="140400" bIns="70200" rtlCol="0" anchor="ctr" anchorCtr="0">
              <a:noAutofit/>
            </a:bodyPr>
            <a:lstStyle/>
            <a:p>
              <a:pPr algn="ctr">
                <a:buNone/>
              </a:pPr>
              <a:r>
                <a:rPr lang="en-IN" sz="24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Mock-up Dashboard</a:t>
              </a: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2CA02B46-17F3-8FAA-1BEC-C7365E3713C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49676" y="1618831"/>
            <a:ext cx="13258260" cy="8006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83196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3D876998-6857-4E84-A5BE-F9003C89A711}"/>
                  </a:ext>
                </a:extLst>
              </p14:cNvPr>
              <p14:cNvContentPartPr/>
              <p14:nvPr/>
            </p14:nvContentPartPr>
            <p14:xfrm>
              <a:off x="13277601" y="-2627433"/>
              <a:ext cx="540" cy="54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3D876998-6857-4E84-A5BE-F9003C89A71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264101" y="-2640933"/>
                <a:ext cx="27000" cy="27000"/>
              </a:xfrm>
              <a:prstGeom prst="rect">
                <a:avLst/>
              </a:prstGeom>
            </p:spPr>
          </p:pic>
        </mc:Fallback>
      </mc:AlternateContent>
      <p:sp>
        <p:nvSpPr>
          <p:cNvPr id="77" name="Arrow: Chevron 76">
            <a:hlinkClick r:id="rId5" action="ppaction://hlinksldjump"/>
            <a:extLst>
              <a:ext uri="{FF2B5EF4-FFF2-40B4-BE49-F238E27FC236}">
                <a16:creationId xmlns:a16="http://schemas.microsoft.com/office/drawing/2014/main" id="{39F67780-012E-442B-9A37-0BC77943D7CF}"/>
              </a:ext>
            </a:extLst>
          </p:cNvPr>
          <p:cNvSpPr/>
          <p:nvPr/>
        </p:nvSpPr>
        <p:spPr>
          <a:xfrm flipH="1">
            <a:off x="16856214" y="9078764"/>
            <a:ext cx="631686" cy="546512"/>
          </a:xfrm>
          <a:prstGeom prst="chevron">
            <a:avLst/>
          </a:prstGeom>
          <a:gradFill>
            <a:gsLst>
              <a:gs pos="0">
                <a:schemeClr val="accent1"/>
              </a:gs>
              <a:gs pos="100000">
                <a:srgbClr val="009993"/>
              </a:gs>
            </a:gsLst>
            <a:lin ang="13500000" scaled="1"/>
          </a:gradFill>
          <a:ln>
            <a:noFill/>
          </a:ln>
          <a:effectLst>
            <a:outerShdw blurRad="38100" dist="50800" dir="3000000" algn="ctr" rotWithShape="0">
              <a:srgbClr val="000000">
                <a:alpha val="45000"/>
              </a:srgbClr>
            </a:outerShdw>
          </a:effectLst>
        </p:spPr>
        <p:txBody>
          <a:bodyPr wrap="square" lIns="140400" tIns="140400" rIns="140400" bIns="140400" rtlCol="0" anchor="ctr" anchorCtr="0">
            <a:noAutofit/>
          </a:bodyPr>
          <a:lstStyle/>
          <a:p>
            <a:pPr defTabSz="1404000"/>
            <a:endParaRPr lang="en-IN" sz="2250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2C56FC58-48F7-401B-A3C9-09D4F30A2A53}"/>
              </a:ext>
            </a:extLst>
          </p:cNvPr>
          <p:cNvSpPr txBox="1"/>
          <p:nvPr/>
        </p:nvSpPr>
        <p:spPr>
          <a:xfrm>
            <a:off x="17487900" y="9078764"/>
            <a:ext cx="429381" cy="546512"/>
          </a:xfrm>
          <a:prstGeom prst="rect">
            <a:avLst/>
          </a:prstGeom>
          <a:noFill/>
        </p:spPr>
        <p:txBody>
          <a:bodyPr wrap="none" lIns="140400" tIns="70200" rIns="140400" bIns="70200" rtlCol="0" anchor="ctr" anchorCtr="0">
            <a:noAutofit/>
          </a:bodyPr>
          <a:lstStyle/>
          <a:p>
            <a:pPr algn="l">
              <a:buNone/>
            </a:pPr>
            <a:r>
              <a:rPr lang="en-IN" sz="2250" b="1" dirty="0"/>
              <a:t>5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2D1DBCA-1637-3DE3-B2E3-B5D7DFA6B709}"/>
              </a:ext>
            </a:extLst>
          </p:cNvPr>
          <p:cNvGrpSpPr/>
          <p:nvPr/>
        </p:nvGrpSpPr>
        <p:grpSpPr>
          <a:xfrm>
            <a:off x="98908" y="31180"/>
            <a:ext cx="6170066" cy="1372583"/>
            <a:chOff x="161975" y="8419117"/>
            <a:chExt cx="6170066" cy="1372583"/>
          </a:xfrm>
        </p:grpSpPr>
        <p:sp>
          <p:nvSpPr>
            <p:cNvPr id="2" name="Right Triangle 1">
              <a:extLst>
                <a:ext uri="{FF2B5EF4-FFF2-40B4-BE49-F238E27FC236}">
                  <a16:creationId xmlns:a16="http://schemas.microsoft.com/office/drawing/2014/main" id="{1E41BDA5-E023-AC37-6044-40DCDCA1AF44}"/>
                </a:ext>
              </a:extLst>
            </p:cNvPr>
            <p:cNvSpPr/>
            <p:nvPr/>
          </p:nvSpPr>
          <p:spPr>
            <a:xfrm flipH="1">
              <a:off x="161975" y="8419117"/>
              <a:ext cx="552201" cy="221136"/>
            </a:xfrm>
            <a:prstGeom prst="rtTriangle">
              <a:avLst/>
            </a:prstGeom>
            <a:solidFill>
              <a:srgbClr val="2C7DA0"/>
            </a:solidFill>
            <a:ln>
              <a:noFill/>
            </a:ln>
            <a:effectLst>
              <a:outerShdw blurRad="38100" dist="50800" dir="3000000" algn="ctr" rotWithShape="0">
                <a:srgbClr val="000000">
                  <a:alpha val="45000"/>
                </a:srgbClr>
              </a:outerShdw>
            </a:effectLst>
          </p:spPr>
          <p:txBody>
            <a:bodyPr wrap="square" lIns="140400" tIns="140400" rIns="140400" bIns="140400" rtlCol="0" anchor="ctr" anchorCtr="0">
              <a:noAutofit/>
            </a:bodyPr>
            <a:lstStyle/>
            <a:p>
              <a:pPr defTabSz="1404000"/>
              <a:endParaRPr lang="en-IN" sz="2250" dirty="0"/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927ED57D-1F71-6731-CCE2-E6010B3B8A1D}"/>
                </a:ext>
              </a:extLst>
            </p:cNvPr>
            <p:cNvSpPr/>
            <p:nvPr/>
          </p:nvSpPr>
          <p:spPr>
            <a:xfrm>
              <a:off x="376187" y="8425382"/>
              <a:ext cx="5955854" cy="1366318"/>
            </a:xfrm>
            <a:prstGeom prst="roundRect">
              <a:avLst>
                <a:gd name="adj" fmla="val 11023"/>
              </a:avLst>
            </a:prstGeom>
            <a:solidFill>
              <a:schemeClr val="bg1"/>
            </a:solidFill>
            <a:ln>
              <a:noFill/>
            </a:ln>
            <a:effectLst>
              <a:outerShdw blurRad="38100" dist="50800" dir="3000000" algn="ctr" rotWithShape="0">
                <a:srgbClr val="000000">
                  <a:alpha val="45000"/>
                </a:srgbClr>
              </a:outerShdw>
            </a:effectLst>
          </p:spPr>
          <p:txBody>
            <a:bodyPr wrap="square" lIns="140400" tIns="140400" rIns="140400" bIns="140400" rtlCol="0" anchor="ctr" anchorCtr="0">
              <a:noAutofit/>
            </a:bodyPr>
            <a:lstStyle/>
            <a:p>
              <a:pPr defTabSz="1404000"/>
              <a:endParaRPr lang="en-IN" sz="2250" dirty="0"/>
            </a:p>
          </p:txBody>
        </p:sp>
        <p:sp>
          <p:nvSpPr>
            <p:cNvPr id="5" name="Rectangle: Top Corners Rounded 4">
              <a:extLst>
                <a:ext uri="{FF2B5EF4-FFF2-40B4-BE49-F238E27FC236}">
                  <a16:creationId xmlns:a16="http://schemas.microsoft.com/office/drawing/2014/main" id="{43C51F4C-60AC-C1A3-2C47-6394537FF800}"/>
                </a:ext>
              </a:extLst>
            </p:cNvPr>
            <p:cNvSpPr/>
            <p:nvPr/>
          </p:nvSpPr>
          <p:spPr>
            <a:xfrm rot="5400000">
              <a:off x="405170" y="8405600"/>
              <a:ext cx="954363" cy="1425868"/>
            </a:xfrm>
            <a:prstGeom prst="round2SameRect">
              <a:avLst>
                <a:gd name="adj1" fmla="val 49166"/>
                <a:gd name="adj2" fmla="val 0"/>
              </a:avLst>
            </a:prstGeom>
            <a:solidFill>
              <a:srgbClr val="2C7DA0"/>
            </a:solidFill>
            <a:ln>
              <a:noFill/>
            </a:ln>
            <a:effectLst>
              <a:outerShdw blurRad="38100" dist="50800" dir="3000000" algn="ctr" rotWithShape="0">
                <a:srgbClr val="000000">
                  <a:alpha val="45000"/>
                </a:srgbClr>
              </a:outerShdw>
            </a:effectLst>
          </p:spPr>
          <p:txBody>
            <a:bodyPr wrap="square" lIns="140400" tIns="140400" rIns="140400" bIns="140400" rtlCol="0" anchor="ctr" anchorCtr="0">
              <a:noAutofit/>
            </a:bodyPr>
            <a:lstStyle/>
            <a:p>
              <a:pPr defTabSz="1404000"/>
              <a:endParaRPr lang="en-IN" sz="2250" dirty="0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5BD42D7D-CC6D-9F27-BC07-FFF855D87BC7}"/>
                </a:ext>
              </a:extLst>
            </p:cNvPr>
            <p:cNvSpPr/>
            <p:nvPr/>
          </p:nvSpPr>
          <p:spPr>
            <a:xfrm>
              <a:off x="376186" y="8758534"/>
              <a:ext cx="720000" cy="72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38100" dist="50800" dir="3000000" algn="ctr" rotWithShape="0">
                <a:srgbClr val="000000">
                  <a:alpha val="45000"/>
                </a:srgbClr>
              </a:outerShdw>
            </a:effectLst>
          </p:spPr>
          <p:txBody>
            <a:bodyPr wrap="square" lIns="140400" tIns="140400" rIns="140400" bIns="140400" rtlCol="0" anchor="ctr" anchorCtr="0">
              <a:noAutofit/>
            </a:bodyPr>
            <a:lstStyle/>
            <a:p>
              <a:pPr defTabSz="1404000"/>
              <a:endParaRPr lang="en-IN" sz="2250" dirty="0"/>
            </a:p>
          </p:txBody>
        </p:sp>
        <p:sp>
          <p:nvSpPr>
            <p:cNvPr id="9" name="TextBox 8">
              <a:hlinkClick r:id="rId6" action="ppaction://hlinksldjump"/>
              <a:extLst>
                <a:ext uri="{FF2B5EF4-FFF2-40B4-BE49-F238E27FC236}">
                  <a16:creationId xmlns:a16="http://schemas.microsoft.com/office/drawing/2014/main" id="{13BE5D77-D6AE-DBAB-84D5-F50177E8207F}"/>
                </a:ext>
              </a:extLst>
            </p:cNvPr>
            <p:cNvSpPr txBox="1"/>
            <p:nvPr/>
          </p:nvSpPr>
          <p:spPr>
            <a:xfrm>
              <a:off x="242039" y="8608522"/>
              <a:ext cx="988293" cy="988293"/>
            </a:xfrm>
            <a:prstGeom prst="rect">
              <a:avLst/>
            </a:prstGeom>
            <a:noFill/>
            <a:effectLst>
              <a:outerShdw blurRad="50800" dist="50800" dir="2400000" algn="tl" rotWithShape="0">
                <a:prstClr val="black">
                  <a:alpha val="41000"/>
                </a:prstClr>
              </a:outerShdw>
            </a:effectLst>
          </p:spPr>
          <p:txBody>
            <a:bodyPr wrap="none" lIns="140400" tIns="70200" rIns="140400" bIns="70200" rtlCol="0" anchor="ctr" anchorCtr="0">
              <a:noAutofit/>
            </a:bodyPr>
            <a:lstStyle/>
            <a:p>
              <a:pPr algn="ctr">
                <a:buNone/>
              </a:pPr>
              <a:r>
                <a:rPr lang="en-IN" sz="5400" b="1" dirty="0"/>
                <a:t>5</a:t>
              </a:r>
            </a:p>
          </p:txBody>
        </p:sp>
        <p:sp>
          <p:nvSpPr>
            <p:cNvPr id="11" name="TextBox 10">
              <a:hlinkClick r:id="rId6" action="ppaction://hlinksldjump"/>
              <a:extLst>
                <a:ext uri="{FF2B5EF4-FFF2-40B4-BE49-F238E27FC236}">
                  <a16:creationId xmlns:a16="http://schemas.microsoft.com/office/drawing/2014/main" id="{8E551BD7-E1CF-A0D3-2ACB-0633EF9DDD0B}"/>
                </a:ext>
              </a:extLst>
            </p:cNvPr>
            <p:cNvSpPr txBox="1"/>
            <p:nvPr/>
          </p:nvSpPr>
          <p:spPr>
            <a:xfrm>
              <a:off x="1587844" y="8627306"/>
              <a:ext cx="3073281" cy="988293"/>
            </a:xfrm>
            <a:prstGeom prst="rect">
              <a:avLst/>
            </a:prstGeom>
            <a:noFill/>
            <a:effectLst>
              <a:outerShdw blurRad="50800" dist="50800" dir="2400000" algn="tl" rotWithShape="0">
                <a:prstClr val="black">
                  <a:alpha val="41000"/>
                </a:prstClr>
              </a:outerShdw>
            </a:effectLst>
          </p:spPr>
          <p:txBody>
            <a:bodyPr wrap="none" lIns="140400" tIns="70200" rIns="140400" bIns="70200" rtlCol="0" anchor="ctr" anchorCtr="0">
              <a:noAutofit/>
            </a:bodyPr>
            <a:lstStyle/>
            <a:p>
              <a:pPr algn="ctr">
                <a:buNone/>
              </a:pPr>
              <a:r>
                <a:rPr lang="en-IN" sz="24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Mock-up Dashboard</a:t>
              </a: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7E095DAA-77A4-4632-E889-96764C86581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76400" y="1605687"/>
            <a:ext cx="14312219" cy="8092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1604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3D876998-6857-4E84-A5BE-F9003C89A711}"/>
                  </a:ext>
                </a:extLst>
              </p14:cNvPr>
              <p14:cNvContentPartPr/>
              <p14:nvPr/>
            </p14:nvContentPartPr>
            <p14:xfrm>
              <a:off x="13277601" y="-2627433"/>
              <a:ext cx="540" cy="54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3D876998-6857-4E84-A5BE-F9003C89A71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264101" y="-2640933"/>
                <a:ext cx="27000" cy="27000"/>
              </a:xfrm>
              <a:prstGeom prst="rect">
                <a:avLst/>
              </a:prstGeom>
            </p:spPr>
          </p:pic>
        </mc:Fallback>
      </mc:AlternateContent>
      <p:sp>
        <p:nvSpPr>
          <p:cNvPr id="77" name="Arrow: Chevron 76">
            <a:hlinkClick r:id="rId5" action="ppaction://hlinksldjump"/>
            <a:extLst>
              <a:ext uri="{FF2B5EF4-FFF2-40B4-BE49-F238E27FC236}">
                <a16:creationId xmlns:a16="http://schemas.microsoft.com/office/drawing/2014/main" id="{39F67780-012E-442B-9A37-0BC77943D7CF}"/>
              </a:ext>
            </a:extLst>
          </p:cNvPr>
          <p:cNvSpPr/>
          <p:nvPr/>
        </p:nvSpPr>
        <p:spPr>
          <a:xfrm flipH="1">
            <a:off x="16856214" y="9078764"/>
            <a:ext cx="631686" cy="546512"/>
          </a:xfrm>
          <a:prstGeom prst="chevron">
            <a:avLst/>
          </a:pr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3500000" scaled="1"/>
          </a:gradFill>
          <a:ln>
            <a:noFill/>
          </a:ln>
          <a:effectLst>
            <a:outerShdw blurRad="50800" dist="50800" dir="2400000" algn="ctr" rotWithShape="0">
              <a:srgbClr val="000000">
                <a:alpha val="41000"/>
              </a:srgbClr>
            </a:outerShdw>
          </a:effectLst>
        </p:spPr>
        <p:txBody>
          <a:bodyPr wrap="square" lIns="140400" tIns="140400" rIns="140400" bIns="140400" rtlCol="0" anchor="ctr" anchorCtr="0">
            <a:noAutofit/>
          </a:bodyPr>
          <a:lstStyle/>
          <a:p>
            <a:pPr algn="ctr" defTabSz="1404000"/>
            <a:endParaRPr lang="en-IN" sz="24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2C56FC58-48F7-401B-A3C9-09D4F30A2A53}"/>
              </a:ext>
            </a:extLst>
          </p:cNvPr>
          <p:cNvSpPr txBox="1"/>
          <p:nvPr/>
        </p:nvSpPr>
        <p:spPr>
          <a:xfrm>
            <a:off x="17487900" y="9078764"/>
            <a:ext cx="429381" cy="546512"/>
          </a:xfrm>
          <a:prstGeom prst="rect">
            <a:avLst/>
          </a:prstGeom>
          <a:noFill/>
        </p:spPr>
        <p:txBody>
          <a:bodyPr wrap="none" lIns="140400" tIns="70200" rIns="140400" bIns="70200" rtlCol="0" anchor="ctr" anchorCtr="0">
            <a:noAutofit/>
          </a:bodyPr>
          <a:lstStyle/>
          <a:p>
            <a:pPr algn="l">
              <a:buNone/>
            </a:pPr>
            <a:r>
              <a:rPr lang="en-IN" sz="2250" b="1" dirty="0"/>
              <a:t>6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6F90F266-4A1B-A533-532E-ACA7D76F741E}"/>
              </a:ext>
            </a:extLst>
          </p:cNvPr>
          <p:cNvSpPr/>
          <p:nvPr/>
        </p:nvSpPr>
        <p:spPr>
          <a:xfrm>
            <a:off x="14047076" y="136648"/>
            <a:ext cx="4012324" cy="8740651"/>
          </a:xfrm>
          <a:prstGeom prst="roundRect">
            <a:avLst>
              <a:gd name="adj" fmla="val 7500"/>
            </a:avLst>
          </a:prstGeom>
          <a:noFill/>
          <a:ln w="38100">
            <a:solidFill>
              <a:schemeClr val="accent4"/>
            </a:solidFill>
          </a:ln>
        </p:spPr>
        <p:txBody>
          <a:bodyPr wrap="square" lIns="93600" tIns="93600" rIns="93600" bIns="93600" rtlCol="0" anchor="ctr" anchorCtr="0">
            <a:noAutofit/>
          </a:bodyPr>
          <a:lstStyle/>
          <a:p>
            <a:pPr algn="l" defTabSz="936000"/>
            <a:endParaRPr lang="en-IN" sz="1500" dirty="0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59672008-370D-99E1-63EC-2F5DEC06ED31}"/>
              </a:ext>
            </a:extLst>
          </p:cNvPr>
          <p:cNvGrpSpPr/>
          <p:nvPr/>
        </p:nvGrpSpPr>
        <p:grpSpPr>
          <a:xfrm>
            <a:off x="117981" y="129028"/>
            <a:ext cx="6206619" cy="1366318"/>
            <a:chOff x="168579" y="728096"/>
            <a:chExt cx="6132431" cy="1366318"/>
          </a:xfrm>
        </p:grpSpPr>
        <p:sp>
          <p:nvSpPr>
            <p:cNvPr id="33" name="Right Triangle 32">
              <a:extLst>
                <a:ext uri="{FF2B5EF4-FFF2-40B4-BE49-F238E27FC236}">
                  <a16:creationId xmlns:a16="http://schemas.microsoft.com/office/drawing/2014/main" id="{FBB5A29E-AAA3-02C8-5371-CD361AD66C7A}"/>
                </a:ext>
              </a:extLst>
            </p:cNvPr>
            <p:cNvSpPr/>
            <p:nvPr/>
          </p:nvSpPr>
          <p:spPr>
            <a:xfrm flipH="1">
              <a:off x="168579" y="728096"/>
              <a:ext cx="545598" cy="221136"/>
            </a:xfrm>
            <a:prstGeom prst="rtTriangle">
              <a:avLst/>
            </a:prstGeom>
            <a:gradFill>
              <a:gsLst>
                <a:gs pos="0">
                  <a:schemeClr val="accent6">
                    <a:lumMod val="60000"/>
                    <a:lumOff val="40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3500000" scaled="1"/>
            </a:gradFill>
            <a:ln>
              <a:noFill/>
            </a:ln>
            <a:effectLst>
              <a:outerShdw blurRad="38100" dist="50800" dir="3000000" algn="ctr" rotWithShape="0">
                <a:srgbClr val="000000">
                  <a:alpha val="45000"/>
                </a:srgbClr>
              </a:outerShdw>
            </a:effectLst>
          </p:spPr>
          <p:txBody>
            <a:bodyPr wrap="square" lIns="140400" tIns="140400" rIns="140400" bIns="140400" rtlCol="0" anchor="ctr" anchorCtr="0">
              <a:noAutofit/>
            </a:bodyPr>
            <a:lstStyle/>
            <a:p>
              <a:pPr defTabSz="1404000"/>
              <a:endParaRPr lang="en-IN" sz="2250" dirty="0"/>
            </a:p>
          </p:txBody>
        </p:sp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2CADAF37-5F6B-01F6-983B-0A8CCB7239E7}"/>
                </a:ext>
              </a:extLst>
            </p:cNvPr>
            <p:cNvSpPr/>
            <p:nvPr/>
          </p:nvSpPr>
          <p:spPr>
            <a:xfrm>
              <a:off x="375347" y="728096"/>
              <a:ext cx="5925663" cy="1366318"/>
            </a:xfrm>
            <a:prstGeom prst="roundRect">
              <a:avLst>
                <a:gd name="adj" fmla="val 11023"/>
              </a:avLst>
            </a:prstGeom>
            <a:solidFill>
              <a:schemeClr val="bg1"/>
            </a:solidFill>
            <a:ln>
              <a:noFill/>
            </a:ln>
            <a:effectLst>
              <a:outerShdw blurRad="38100" dist="50800" dir="3000000" algn="ctr" rotWithShape="0">
                <a:srgbClr val="000000">
                  <a:alpha val="45000"/>
                </a:srgbClr>
              </a:outerShdw>
            </a:effectLst>
          </p:spPr>
          <p:txBody>
            <a:bodyPr wrap="square" lIns="140400" tIns="140400" rIns="140400" bIns="140400" rtlCol="0" anchor="ctr" anchorCtr="0">
              <a:noAutofit/>
            </a:bodyPr>
            <a:lstStyle/>
            <a:p>
              <a:pPr defTabSz="1404000"/>
              <a:endParaRPr lang="en-IN" sz="2250" dirty="0"/>
            </a:p>
          </p:txBody>
        </p:sp>
        <p:sp>
          <p:nvSpPr>
            <p:cNvPr id="35" name="Rectangle: Top Corners Rounded 34">
              <a:extLst>
                <a:ext uri="{FF2B5EF4-FFF2-40B4-BE49-F238E27FC236}">
                  <a16:creationId xmlns:a16="http://schemas.microsoft.com/office/drawing/2014/main" id="{381EEB82-BEEE-CC61-09DA-3FB27D88B2F3}"/>
                </a:ext>
              </a:extLst>
            </p:cNvPr>
            <p:cNvSpPr/>
            <p:nvPr/>
          </p:nvSpPr>
          <p:spPr>
            <a:xfrm rot="5400000">
              <a:off x="404331" y="708314"/>
              <a:ext cx="954363" cy="1425868"/>
            </a:xfrm>
            <a:prstGeom prst="round2SameRect">
              <a:avLst>
                <a:gd name="adj1" fmla="val 49166"/>
                <a:gd name="adj2" fmla="val 0"/>
              </a:avLst>
            </a:prstGeom>
            <a:gradFill>
              <a:gsLst>
                <a:gs pos="0">
                  <a:schemeClr val="accent6">
                    <a:lumMod val="60000"/>
                    <a:lumOff val="40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3500000" scaled="1"/>
            </a:gradFill>
            <a:ln>
              <a:noFill/>
            </a:ln>
            <a:effectLst>
              <a:outerShdw blurRad="38100" dist="50800" dir="3000000" algn="ctr" rotWithShape="0">
                <a:srgbClr val="000000">
                  <a:alpha val="45000"/>
                </a:srgbClr>
              </a:outerShdw>
            </a:effectLst>
          </p:spPr>
          <p:txBody>
            <a:bodyPr wrap="square" lIns="140400" tIns="140400" rIns="140400" bIns="140400" rtlCol="0" anchor="ctr" anchorCtr="0">
              <a:noAutofit/>
            </a:bodyPr>
            <a:lstStyle/>
            <a:p>
              <a:pPr defTabSz="1404000"/>
              <a:endParaRPr lang="en-IN" sz="2250" dirty="0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F8D33846-60AE-6311-3356-E3C46D38A6D4}"/>
                </a:ext>
              </a:extLst>
            </p:cNvPr>
            <p:cNvSpPr/>
            <p:nvPr/>
          </p:nvSpPr>
          <p:spPr>
            <a:xfrm>
              <a:off x="728570" y="1061248"/>
              <a:ext cx="720000" cy="72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38100" dist="50800" dir="3000000" algn="ctr" rotWithShape="0">
                <a:srgbClr val="000000">
                  <a:alpha val="45000"/>
                </a:srgbClr>
              </a:outerShdw>
            </a:effectLst>
          </p:spPr>
          <p:txBody>
            <a:bodyPr wrap="square" lIns="140400" tIns="140400" rIns="140400" bIns="140400" rtlCol="0" anchor="ctr" anchorCtr="0">
              <a:noAutofit/>
            </a:bodyPr>
            <a:lstStyle/>
            <a:p>
              <a:pPr defTabSz="1404000"/>
              <a:endParaRPr lang="en-IN" sz="2250" dirty="0"/>
            </a:p>
          </p:txBody>
        </p:sp>
        <p:sp>
          <p:nvSpPr>
            <p:cNvPr id="37" name="TextBox 36">
              <a:hlinkClick r:id="rId6" action="ppaction://hlinksldjump"/>
              <a:extLst>
                <a:ext uri="{FF2B5EF4-FFF2-40B4-BE49-F238E27FC236}">
                  <a16:creationId xmlns:a16="http://schemas.microsoft.com/office/drawing/2014/main" id="{543827B9-04B6-FAE2-0A6F-5214F450C247}"/>
                </a:ext>
              </a:extLst>
            </p:cNvPr>
            <p:cNvSpPr txBox="1"/>
            <p:nvPr/>
          </p:nvSpPr>
          <p:spPr>
            <a:xfrm>
              <a:off x="688091" y="1069900"/>
              <a:ext cx="812939" cy="720000"/>
            </a:xfrm>
            <a:prstGeom prst="rect">
              <a:avLst/>
            </a:prstGeom>
            <a:noFill/>
            <a:effectLst>
              <a:outerShdw blurRad="50800" dist="50800" dir="2400000" algn="tl" rotWithShape="0">
                <a:prstClr val="black">
                  <a:alpha val="41000"/>
                </a:prstClr>
              </a:outerShdw>
            </a:effectLst>
          </p:spPr>
          <p:txBody>
            <a:bodyPr wrap="none" lIns="140400" tIns="70200" rIns="140400" bIns="70200" rtlCol="0" anchor="ctr" anchorCtr="0">
              <a:noAutofit/>
            </a:bodyPr>
            <a:lstStyle/>
            <a:p>
              <a:pPr algn="ctr">
                <a:buNone/>
              </a:pPr>
              <a:r>
                <a:rPr lang="en-IN" sz="5400" b="1" dirty="0"/>
                <a:t>6</a:t>
              </a:r>
            </a:p>
          </p:txBody>
        </p:sp>
        <p:sp>
          <p:nvSpPr>
            <p:cNvPr id="38" name="TextBox 37">
              <a:hlinkClick r:id="rId6" action="ppaction://hlinksldjump"/>
              <a:extLst>
                <a:ext uri="{FF2B5EF4-FFF2-40B4-BE49-F238E27FC236}">
                  <a16:creationId xmlns:a16="http://schemas.microsoft.com/office/drawing/2014/main" id="{DEF4119A-FA26-047D-B43C-104CD7A65703}"/>
                </a:ext>
              </a:extLst>
            </p:cNvPr>
            <p:cNvSpPr txBox="1"/>
            <p:nvPr/>
          </p:nvSpPr>
          <p:spPr>
            <a:xfrm>
              <a:off x="1763605" y="944066"/>
              <a:ext cx="3839892" cy="988293"/>
            </a:xfrm>
            <a:prstGeom prst="rect">
              <a:avLst/>
            </a:prstGeom>
            <a:noFill/>
            <a:effectLst>
              <a:outerShdw blurRad="50800" dist="50800" dir="2400000" algn="tl" rotWithShape="0">
                <a:prstClr val="black">
                  <a:alpha val="41000"/>
                </a:prstClr>
              </a:outerShdw>
            </a:effectLst>
          </p:spPr>
          <p:txBody>
            <a:bodyPr wrap="none" lIns="140400" tIns="70200" rIns="140400" bIns="70200" rtlCol="0" anchor="ctr" anchorCtr="0">
              <a:noAutofit/>
            </a:bodyPr>
            <a:lstStyle/>
            <a:p>
              <a:pPr algn="ctr">
                <a:buNone/>
              </a:pPr>
              <a:r>
                <a:rPr lang="en-IN" sz="24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Power BI – Power Hitters Page</a:t>
              </a: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3A7E61EE-6A69-FC70-EE22-444653A314EB}"/>
              </a:ext>
            </a:extLst>
          </p:cNvPr>
          <p:cNvSpPr txBox="1"/>
          <p:nvPr/>
        </p:nvSpPr>
        <p:spPr>
          <a:xfrm>
            <a:off x="14047076" y="239596"/>
            <a:ext cx="4012324" cy="82791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900" b="1" dirty="0"/>
              <a:t>“Power Hitters / Openers Selection criteria and Insights” are </a:t>
            </a:r>
            <a:r>
              <a:rPr lang="en-US" sz="1900" dirty="0"/>
              <a:t>mentioned below. </a:t>
            </a:r>
          </a:p>
          <a:p>
            <a:endParaRPr lang="en-US" sz="19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900" b="1" dirty="0"/>
              <a:t>Batting Average </a:t>
            </a:r>
            <a:r>
              <a:rPr lang="en-US" sz="1900" dirty="0"/>
              <a:t>should be </a:t>
            </a:r>
            <a:r>
              <a:rPr lang="en-US" sz="1900" b="1" dirty="0"/>
              <a:t>&gt;30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900" b="1" dirty="0"/>
              <a:t>Strike Rate </a:t>
            </a:r>
            <a:r>
              <a:rPr lang="en-US" sz="1900" dirty="0"/>
              <a:t>should be </a:t>
            </a:r>
            <a:r>
              <a:rPr lang="en-US" sz="1900" b="1" dirty="0"/>
              <a:t>&gt;140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900" b="1" dirty="0"/>
              <a:t>Boundary % &gt;50</a:t>
            </a:r>
          </a:p>
          <a:p>
            <a:endParaRPr lang="en-US" sz="19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900" b="1" dirty="0"/>
              <a:t>Jos Butler </a:t>
            </a:r>
            <a:r>
              <a:rPr lang="en-US" sz="1900" dirty="0"/>
              <a:t>can be selected, because consistently he has performed very well with </a:t>
            </a:r>
            <a:r>
              <a:rPr lang="en-US" sz="1900" b="1" dirty="0"/>
              <a:t>strike rate &gt;140 </a:t>
            </a:r>
            <a:r>
              <a:rPr lang="en-US" sz="1900" dirty="0"/>
              <a:t>and Boundary % is </a:t>
            </a:r>
            <a:r>
              <a:rPr lang="en-US" sz="1900" b="1" dirty="0"/>
              <a:t>61.33%</a:t>
            </a:r>
            <a:r>
              <a:rPr lang="en-US" sz="1900" dirty="0"/>
              <a:t>. &amp; moreover, he is also a </a:t>
            </a:r>
            <a:r>
              <a:rPr lang="en-US" sz="1900" b="1" dirty="0"/>
              <a:t>Wicket Keeper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900" dirty="0"/>
              <a:t>In cricket, </a:t>
            </a:r>
            <a:r>
              <a:rPr lang="en-US" sz="1900" b="1" dirty="0"/>
              <a:t>Left Hand Opener </a:t>
            </a:r>
            <a:r>
              <a:rPr lang="en-US" sz="1900" dirty="0"/>
              <a:t>is very much important, so another player who can be selected is </a:t>
            </a:r>
            <a:r>
              <a:rPr lang="en-US" sz="1900" b="1" dirty="0"/>
              <a:t>Rilee Rossouw.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900" dirty="0"/>
              <a:t>Rilee Rossouw’s </a:t>
            </a:r>
            <a:r>
              <a:rPr lang="en-US" sz="1900" b="1" dirty="0"/>
              <a:t>Strike rate is 169.88 </a:t>
            </a:r>
            <a:r>
              <a:rPr lang="en-US" sz="1900" dirty="0"/>
              <a:t>and </a:t>
            </a:r>
            <a:r>
              <a:rPr lang="en-US" sz="1900" b="1" dirty="0"/>
              <a:t>Boundary % is 63.83% </a:t>
            </a:r>
            <a:r>
              <a:rPr lang="en-US" sz="1900" dirty="0"/>
              <a:t>which is tremendous.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900" dirty="0"/>
              <a:t>Combined performance of both if you see </a:t>
            </a:r>
          </a:p>
          <a:p>
            <a:pPr marL="971550" lvl="1" indent="-285750">
              <a:buFont typeface="Arial" panose="020B0604020202020204" pitchFamily="34" charset="0"/>
              <a:buChar char="•"/>
            </a:pPr>
            <a:r>
              <a:rPr lang="en-US" sz="1900" dirty="0"/>
              <a:t>Batting Average is </a:t>
            </a:r>
            <a:r>
              <a:rPr lang="en-US" sz="1900" b="1" dirty="0"/>
              <a:t>40.67</a:t>
            </a:r>
          </a:p>
          <a:p>
            <a:pPr marL="971550" lvl="1" indent="-285750">
              <a:buFont typeface="Arial" panose="020B0604020202020204" pitchFamily="34" charset="0"/>
              <a:buChar char="•"/>
            </a:pPr>
            <a:r>
              <a:rPr lang="en-US" sz="1900" dirty="0"/>
              <a:t>Strike Rate is </a:t>
            </a:r>
            <a:r>
              <a:rPr lang="en-US" sz="1900" b="1" dirty="0"/>
              <a:t>153.14</a:t>
            </a:r>
          </a:p>
          <a:p>
            <a:pPr marL="971550" lvl="1" indent="-285750">
              <a:buFont typeface="Arial" panose="020B0604020202020204" pitchFamily="34" charset="0"/>
              <a:buChar char="•"/>
            </a:pPr>
            <a:r>
              <a:rPr lang="en-US" sz="1900" dirty="0"/>
              <a:t>Balls faced is </a:t>
            </a:r>
            <a:r>
              <a:rPr lang="en-US" sz="1900" b="1" dirty="0"/>
              <a:t>23.90</a:t>
            </a:r>
          </a:p>
          <a:p>
            <a:pPr marL="971550" lvl="1" indent="-285750">
              <a:buFont typeface="Arial" panose="020B0604020202020204" pitchFamily="34" charset="0"/>
              <a:buChar char="•"/>
            </a:pPr>
            <a:r>
              <a:rPr lang="en-US" sz="1900" dirty="0"/>
              <a:t>Boundary % is </a:t>
            </a:r>
            <a:r>
              <a:rPr lang="en-US" sz="1900" b="1" dirty="0"/>
              <a:t>62.30% </a:t>
            </a:r>
            <a:r>
              <a:rPr lang="en-US" sz="1900" dirty="0"/>
              <a:t>, so most of the runs are coming from boundaries only.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C7F7DA1-1437-0A11-3C92-7DD422E8F6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7980" y="1734176"/>
            <a:ext cx="13800327" cy="775218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347D4FA-7D95-3136-F68C-E978DD3CB6A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0083" y="874057"/>
            <a:ext cx="6851510" cy="740704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DE680E8-6D0C-C490-2303-3184587B5CD9}"/>
              </a:ext>
            </a:extLst>
          </p:cNvPr>
          <p:cNvSpPr/>
          <p:nvPr/>
        </p:nvSpPr>
        <p:spPr>
          <a:xfrm>
            <a:off x="327251" y="4076699"/>
            <a:ext cx="2339750" cy="381001"/>
          </a:xfrm>
          <a:prstGeom prst="roundRect">
            <a:avLst>
              <a:gd name="adj" fmla="val 4856"/>
            </a:avLst>
          </a:prstGeom>
          <a:noFill/>
          <a:ln w="57150">
            <a:solidFill>
              <a:srgbClr val="FF0000"/>
            </a:solidFill>
          </a:ln>
        </p:spPr>
        <p:txBody>
          <a:bodyPr wrap="square" lIns="93600" tIns="93600" rIns="93600" bIns="93600" rtlCol="0" anchor="ctr" anchorCtr="0">
            <a:noAutofit/>
          </a:bodyPr>
          <a:lstStyle/>
          <a:p>
            <a:pPr algn="l" defTabSz="936000"/>
            <a:endParaRPr lang="en-IN" sz="1500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CF7C67AD-203B-D34C-D725-CF7F2BCA4E5C}"/>
              </a:ext>
            </a:extLst>
          </p:cNvPr>
          <p:cNvSpPr/>
          <p:nvPr/>
        </p:nvSpPr>
        <p:spPr>
          <a:xfrm>
            <a:off x="296677" y="5229267"/>
            <a:ext cx="2339750" cy="381001"/>
          </a:xfrm>
          <a:prstGeom prst="roundRect">
            <a:avLst>
              <a:gd name="adj" fmla="val 4856"/>
            </a:avLst>
          </a:prstGeom>
          <a:noFill/>
          <a:ln w="57150">
            <a:solidFill>
              <a:srgbClr val="FF0000"/>
            </a:solidFill>
          </a:ln>
        </p:spPr>
        <p:txBody>
          <a:bodyPr wrap="square" lIns="93600" tIns="93600" rIns="93600" bIns="93600" rtlCol="0" anchor="ctr" anchorCtr="0">
            <a:noAutofit/>
          </a:bodyPr>
          <a:lstStyle/>
          <a:p>
            <a:pPr algn="l" defTabSz="936000"/>
            <a:endParaRPr lang="en-IN" sz="1500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E5114E61-44FB-C64D-D533-CCE283D47C13}"/>
              </a:ext>
            </a:extLst>
          </p:cNvPr>
          <p:cNvSpPr/>
          <p:nvPr/>
        </p:nvSpPr>
        <p:spPr>
          <a:xfrm>
            <a:off x="6849278" y="800640"/>
            <a:ext cx="6889464" cy="928676"/>
          </a:xfrm>
          <a:prstGeom prst="roundRect">
            <a:avLst>
              <a:gd name="adj" fmla="val 4856"/>
            </a:avLst>
          </a:prstGeom>
          <a:noFill/>
          <a:ln w="57150">
            <a:solidFill>
              <a:srgbClr val="FF0000"/>
            </a:solidFill>
          </a:ln>
        </p:spPr>
        <p:txBody>
          <a:bodyPr wrap="square" lIns="93600" tIns="93600" rIns="93600" bIns="93600" rtlCol="0" anchor="ctr" anchorCtr="0">
            <a:noAutofit/>
          </a:bodyPr>
          <a:lstStyle/>
          <a:p>
            <a:pPr algn="l" defTabSz="936000"/>
            <a:endParaRPr lang="en-IN" sz="1500" dirty="0"/>
          </a:p>
        </p:txBody>
      </p:sp>
    </p:spTree>
    <p:extLst>
      <p:ext uri="{BB962C8B-B14F-4D97-AF65-F5344CB8AC3E}">
        <p14:creationId xmlns:p14="http://schemas.microsoft.com/office/powerpoint/2010/main" val="332551495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3D876998-6857-4E84-A5BE-F9003C89A711}"/>
                  </a:ext>
                </a:extLst>
              </p14:cNvPr>
              <p14:cNvContentPartPr/>
              <p14:nvPr/>
            </p14:nvContentPartPr>
            <p14:xfrm>
              <a:off x="13277601" y="-2627433"/>
              <a:ext cx="540" cy="54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3D876998-6857-4E84-A5BE-F9003C89A71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264101" y="-2640933"/>
                <a:ext cx="27000" cy="27000"/>
              </a:xfrm>
              <a:prstGeom prst="rect">
                <a:avLst/>
              </a:prstGeom>
            </p:spPr>
          </p:pic>
        </mc:Fallback>
      </mc:AlternateContent>
      <p:sp>
        <p:nvSpPr>
          <p:cNvPr id="77" name="Arrow: Chevron 76">
            <a:hlinkClick r:id="rId5" action="ppaction://hlinksldjump"/>
            <a:extLst>
              <a:ext uri="{FF2B5EF4-FFF2-40B4-BE49-F238E27FC236}">
                <a16:creationId xmlns:a16="http://schemas.microsoft.com/office/drawing/2014/main" id="{39F67780-012E-442B-9A37-0BC77943D7CF}"/>
              </a:ext>
            </a:extLst>
          </p:cNvPr>
          <p:cNvSpPr/>
          <p:nvPr/>
        </p:nvSpPr>
        <p:spPr>
          <a:xfrm flipH="1">
            <a:off x="16856214" y="9078764"/>
            <a:ext cx="631686" cy="546512"/>
          </a:xfrm>
          <a:prstGeom prst="chevron">
            <a:avLst/>
          </a:pr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3500000" scaled="1"/>
          </a:gradFill>
          <a:ln>
            <a:noFill/>
          </a:ln>
          <a:effectLst>
            <a:outerShdw blurRad="50800" dist="50800" dir="2400000" algn="ctr" rotWithShape="0">
              <a:srgbClr val="000000">
                <a:alpha val="41000"/>
              </a:srgbClr>
            </a:outerShdw>
          </a:effectLst>
        </p:spPr>
        <p:txBody>
          <a:bodyPr wrap="square" lIns="140400" tIns="140400" rIns="140400" bIns="140400" rtlCol="0" anchor="ctr" anchorCtr="0">
            <a:noAutofit/>
          </a:bodyPr>
          <a:lstStyle/>
          <a:p>
            <a:pPr algn="ctr" defTabSz="1404000"/>
            <a:endParaRPr lang="en-IN" sz="24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2C56FC58-48F7-401B-A3C9-09D4F30A2A53}"/>
              </a:ext>
            </a:extLst>
          </p:cNvPr>
          <p:cNvSpPr txBox="1"/>
          <p:nvPr/>
        </p:nvSpPr>
        <p:spPr>
          <a:xfrm>
            <a:off x="17487900" y="9078764"/>
            <a:ext cx="429381" cy="546512"/>
          </a:xfrm>
          <a:prstGeom prst="rect">
            <a:avLst/>
          </a:prstGeom>
          <a:noFill/>
        </p:spPr>
        <p:txBody>
          <a:bodyPr wrap="none" lIns="140400" tIns="70200" rIns="140400" bIns="70200" rtlCol="0" anchor="ctr" anchorCtr="0">
            <a:noAutofit/>
          </a:bodyPr>
          <a:lstStyle/>
          <a:p>
            <a:pPr algn="l">
              <a:buNone/>
            </a:pPr>
            <a:r>
              <a:rPr lang="en-IN" sz="2250" b="1" dirty="0"/>
              <a:t>7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6F90F266-4A1B-A533-532E-ACA7D76F741E}"/>
              </a:ext>
            </a:extLst>
          </p:cNvPr>
          <p:cNvSpPr/>
          <p:nvPr/>
        </p:nvSpPr>
        <p:spPr>
          <a:xfrm>
            <a:off x="14047076" y="136648"/>
            <a:ext cx="4012324" cy="8740651"/>
          </a:xfrm>
          <a:prstGeom prst="roundRect">
            <a:avLst>
              <a:gd name="adj" fmla="val 7500"/>
            </a:avLst>
          </a:prstGeom>
          <a:noFill/>
          <a:ln w="38100">
            <a:solidFill>
              <a:schemeClr val="accent4"/>
            </a:solidFill>
          </a:ln>
        </p:spPr>
        <p:txBody>
          <a:bodyPr wrap="square" lIns="93600" tIns="93600" rIns="93600" bIns="93600" rtlCol="0" anchor="ctr" anchorCtr="0">
            <a:noAutofit/>
          </a:bodyPr>
          <a:lstStyle/>
          <a:p>
            <a:pPr algn="l" defTabSz="936000"/>
            <a:endParaRPr lang="en-IN" sz="1500" dirty="0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59672008-370D-99E1-63EC-2F5DEC06ED31}"/>
              </a:ext>
            </a:extLst>
          </p:cNvPr>
          <p:cNvGrpSpPr/>
          <p:nvPr/>
        </p:nvGrpSpPr>
        <p:grpSpPr>
          <a:xfrm>
            <a:off x="117981" y="129028"/>
            <a:ext cx="6206619" cy="1366318"/>
            <a:chOff x="168579" y="728096"/>
            <a:chExt cx="6132431" cy="1366318"/>
          </a:xfrm>
        </p:grpSpPr>
        <p:sp>
          <p:nvSpPr>
            <p:cNvPr id="33" name="Right Triangle 32">
              <a:extLst>
                <a:ext uri="{FF2B5EF4-FFF2-40B4-BE49-F238E27FC236}">
                  <a16:creationId xmlns:a16="http://schemas.microsoft.com/office/drawing/2014/main" id="{FBB5A29E-AAA3-02C8-5371-CD361AD66C7A}"/>
                </a:ext>
              </a:extLst>
            </p:cNvPr>
            <p:cNvSpPr/>
            <p:nvPr/>
          </p:nvSpPr>
          <p:spPr>
            <a:xfrm flipH="1">
              <a:off x="168579" y="728096"/>
              <a:ext cx="545598" cy="221136"/>
            </a:xfrm>
            <a:prstGeom prst="rtTriangle">
              <a:avLst/>
            </a:prstGeom>
            <a:gradFill>
              <a:gsLst>
                <a:gs pos="0">
                  <a:schemeClr val="accent6">
                    <a:lumMod val="60000"/>
                    <a:lumOff val="40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3500000" scaled="1"/>
            </a:gradFill>
            <a:ln>
              <a:noFill/>
            </a:ln>
            <a:effectLst>
              <a:outerShdw blurRad="38100" dist="50800" dir="3000000" algn="ctr" rotWithShape="0">
                <a:srgbClr val="000000">
                  <a:alpha val="45000"/>
                </a:srgbClr>
              </a:outerShdw>
            </a:effectLst>
          </p:spPr>
          <p:txBody>
            <a:bodyPr wrap="square" lIns="140400" tIns="140400" rIns="140400" bIns="140400" rtlCol="0" anchor="ctr" anchorCtr="0">
              <a:noAutofit/>
            </a:bodyPr>
            <a:lstStyle/>
            <a:p>
              <a:pPr defTabSz="1404000"/>
              <a:endParaRPr lang="en-IN" sz="2250" dirty="0"/>
            </a:p>
          </p:txBody>
        </p:sp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2CADAF37-5F6B-01F6-983B-0A8CCB7239E7}"/>
                </a:ext>
              </a:extLst>
            </p:cNvPr>
            <p:cNvSpPr/>
            <p:nvPr/>
          </p:nvSpPr>
          <p:spPr>
            <a:xfrm>
              <a:off x="375347" y="728096"/>
              <a:ext cx="5925663" cy="1366318"/>
            </a:xfrm>
            <a:prstGeom prst="roundRect">
              <a:avLst>
                <a:gd name="adj" fmla="val 11023"/>
              </a:avLst>
            </a:prstGeom>
            <a:solidFill>
              <a:schemeClr val="bg1"/>
            </a:solidFill>
            <a:ln>
              <a:noFill/>
            </a:ln>
            <a:effectLst>
              <a:outerShdw blurRad="38100" dist="50800" dir="3000000" algn="ctr" rotWithShape="0">
                <a:srgbClr val="000000">
                  <a:alpha val="45000"/>
                </a:srgbClr>
              </a:outerShdw>
            </a:effectLst>
          </p:spPr>
          <p:txBody>
            <a:bodyPr wrap="square" lIns="140400" tIns="140400" rIns="140400" bIns="140400" rtlCol="0" anchor="ctr" anchorCtr="0">
              <a:noAutofit/>
            </a:bodyPr>
            <a:lstStyle/>
            <a:p>
              <a:pPr defTabSz="1404000"/>
              <a:endParaRPr lang="en-IN" sz="2250" dirty="0"/>
            </a:p>
          </p:txBody>
        </p:sp>
        <p:sp>
          <p:nvSpPr>
            <p:cNvPr id="35" name="Rectangle: Top Corners Rounded 34">
              <a:extLst>
                <a:ext uri="{FF2B5EF4-FFF2-40B4-BE49-F238E27FC236}">
                  <a16:creationId xmlns:a16="http://schemas.microsoft.com/office/drawing/2014/main" id="{381EEB82-BEEE-CC61-09DA-3FB27D88B2F3}"/>
                </a:ext>
              </a:extLst>
            </p:cNvPr>
            <p:cNvSpPr/>
            <p:nvPr/>
          </p:nvSpPr>
          <p:spPr>
            <a:xfrm rot="5400000">
              <a:off x="404331" y="708314"/>
              <a:ext cx="954363" cy="1425868"/>
            </a:xfrm>
            <a:prstGeom prst="round2SameRect">
              <a:avLst>
                <a:gd name="adj1" fmla="val 49166"/>
                <a:gd name="adj2" fmla="val 0"/>
              </a:avLst>
            </a:prstGeom>
            <a:gradFill>
              <a:gsLst>
                <a:gs pos="0">
                  <a:schemeClr val="accent6">
                    <a:lumMod val="60000"/>
                    <a:lumOff val="40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3500000" scaled="1"/>
            </a:gradFill>
            <a:ln>
              <a:noFill/>
            </a:ln>
            <a:effectLst>
              <a:outerShdw blurRad="38100" dist="50800" dir="3000000" algn="ctr" rotWithShape="0">
                <a:srgbClr val="000000">
                  <a:alpha val="45000"/>
                </a:srgbClr>
              </a:outerShdw>
            </a:effectLst>
          </p:spPr>
          <p:txBody>
            <a:bodyPr wrap="square" lIns="140400" tIns="140400" rIns="140400" bIns="140400" rtlCol="0" anchor="ctr" anchorCtr="0">
              <a:noAutofit/>
            </a:bodyPr>
            <a:lstStyle/>
            <a:p>
              <a:pPr defTabSz="1404000"/>
              <a:endParaRPr lang="en-IN" sz="2250" dirty="0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F8D33846-60AE-6311-3356-E3C46D38A6D4}"/>
                </a:ext>
              </a:extLst>
            </p:cNvPr>
            <p:cNvSpPr/>
            <p:nvPr/>
          </p:nvSpPr>
          <p:spPr>
            <a:xfrm>
              <a:off x="728570" y="1061248"/>
              <a:ext cx="720000" cy="72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38100" dist="50800" dir="3000000" algn="ctr" rotWithShape="0">
                <a:srgbClr val="000000">
                  <a:alpha val="45000"/>
                </a:srgbClr>
              </a:outerShdw>
            </a:effectLst>
          </p:spPr>
          <p:txBody>
            <a:bodyPr wrap="square" lIns="140400" tIns="140400" rIns="140400" bIns="140400" rtlCol="0" anchor="ctr" anchorCtr="0">
              <a:noAutofit/>
            </a:bodyPr>
            <a:lstStyle/>
            <a:p>
              <a:pPr defTabSz="1404000"/>
              <a:endParaRPr lang="en-IN" sz="2250" dirty="0"/>
            </a:p>
          </p:txBody>
        </p:sp>
        <p:sp>
          <p:nvSpPr>
            <p:cNvPr id="37" name="TextBox 36">
              <a:hlinkClick r:id="rId6" action="ppaction://hlinksldjump"/>
              <a:extLst>
                <a:ext uri="{FF2B5EF4-FFF2-40B4-BE49-F238E27FC236}">
                  <a16:creationId xmlns:a16="http://schemas.microsoft.com/office/drawing/2014/main" id="{543827B9-04B6-FAE2-0A6F-5214F450C247}"/>
                </a:ext>
              </a:extLst>
            </p:cNvPr>
            <p:cNvSpPr txBox="1"/>
            <p:nvPr/>
          </p:nvSpPr>
          <p:spPr>
            <a:xfrm>
              <a:off x="688091" y="1069900"/>
              <a:ext cx="812939" cy="720000"/>
            </a:xfrm>
            <a:prstGeom prst="rect">
              <a:avLst/>
            </a:prstGeom>
            <a:noFill/>
            <a:effectLst>
              <a:outerShdw blurRad="50800" dist="50800" dir="2400000" algn="tl" rotWithShape="0">
                <a:prstClr val="black">
                  <a:alpha val="41000"/>
                </a:prstClr>
              </a:outerShdw>
            </a:effectLst>
          </p:spPr>
          <p:txBody>
            <a:bodyPr wrap="none" lIns="140400" tIns="70200" rIns="140400" bIns="70200" rtlCol="0" anchor="ctr" anchorCtr="0">
              <a:noAutofit/>
            </a:bodyPr>
            <a:lstStyle/>
            <a:p>
              <a:pPr algn="ctr">
                <a:buNone/>
              </a:pPr>
              <a:r>
                <a:rPr lang="en-IN" sz="5400" b="1" dirty="0"/>
                <a:t>7</a:t>
              </a:r>
            </a:p>
          </p:txBody>
        </p:sp>
        <p:sp>
          <p:nvSpPr>
            <p:cNvPr id="38" name="TextBox 37">
              <a:hlinkClick r:id="rId6" action="ppaction://hlinksldjump"/>
              <a:extLst>
                <a:ext uri="{FF2B5EF4-FFF2-40B4-BE49-F238E27FC236}">
                  <a16:creationId xmlns:a16="http://schemas.microsoft.com/office/drawing/2014/main" id="{DEF4119A-FA26-047D-B43C-104CD7A65703}"/>
                </a:ext>
              </a:extLst>
            </p:cNvPr>
            <p:cNvSpPr txBox="1"/>
            <p:nvPr/>
          </p:nvSpPr>
          <p:spPr>
            <a:xfrm>
              <a:off x="1418232" y="944066"/>
              <a:ext cx="3839892" cy="988293"/>
            </a:xfrm>
            <a:prstGeom prst="rect">
              <a:avLst/>
            </a:prstGeom>
            <a:noFill/>
            <a:effectLst>
              <a:outerShdw blurRad="50800" dist="50800" dir="2400000" algn="tl" rotWithShape="0">
                <a:prstClr val="black">
                  <a:alpha val="41000"/>
                </a:prstClr>
              </a:outerShdw>
            </a:effectLst>
          </p:spPr>
          <p:txBody>
            <a:bodyPr wrap="none" lIns="140400" tIns="70200" rIns="140400" bIns="70200" rtlCol="0" anchor="ctr" anchorCtr="0">
              <a:noAutofit/>
            </a:bodyPr>
            <a:lstStyle/>
            <a:p>
              <a:pPr algn="ctr">
                <a:buNone/>
              </a:pPr>
              <a:r>
                <a:rPr lang="en-IN" sz="24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Power BI – Anchors Page</a:t>
              </a: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3A7E61EE-6A69-FC70-EE22-444653A314EB}"/>
              </a:ext>
            </a:extLst>
          </p:cNvPr>
          <p:cNvSpPr txBox="1"/>
          <p:nvPr/>
        </p:nvSpPr>
        <p:spPr>
          <a:xfrm>
            <a:off x="14047076" y="239596"/>
            <a:ext cx="4012324" cy="75405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b="1" dirty="0"/>
              <a:t>“Anchors/ Middle Orders Selection criteria and Insights” are </a:t>
            </a:r>
            <a:r>
              <a:rPr lang="en-US" sz="2200" dirty="0"/>
              <a:t>mentioned below. </a:t>
            </a:r>
          </a:p>
          <a:p>
            <a:endParaRPr lang="en-US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b="1" dirty="0"/>
              <a:t>Batting Average </a:t>
            </a:r>
            <a:r>
              <a:rPr lang="en-US" sz="2200" dirty="0"/>
              <a:t>should be </a:t>
            </a:r>
            <a:r>
              <a:rPr lang="en-US" sz="2200" b="1" dirty="0"/>
              <a:t>&gt;40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b="1" dirty="0"/>
              <a:t>Strike Rate </a:t>
            </a:r>
            <a:r>
              <a:rPr lang="en-US" sz="2200" dirty="0"/>
              <a:t>should be </a:t>
            </a:r>
            <a:r>
              <a:rPr lang="en-US" sz="2200" b="1" dirty="0"/>
              <a:t>&gt;125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b="1" dirty="0"/>
              <a:t>Average balls faced &gt; 20</a:t>
            </a:r>
          </a:p>
          <a:p>
            <a:endParaRPr lang="en-US" sz="22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b="1" dirty="0"/>
              <a:t>Virat Kohli is the clear winner here </a:t>
            </a:r>
            <a:r>
              <a:rPr lang="en-US" sz="2200" dirty="0"/>
              <a:t>and he is a run machine he should be at </a:t>
            </a:r>
            <a:r>
              <a:rPr lang="en-US" sz="2200" b="1" dirty="0"/>
              <a:t>No 3</a:t>
            </a:r>
            <a:r>
              <a:rPr lang="en-US" sz="2200" dirty="0"/>
              <a:t> with </a:t>
            </a:r>
            <a:r>
              <a:rPr lang="en-US" sz="2200" b="1" dirty="0"/>
              <a:t>strike rate of 136.41 </a:t>
            </a:r>
            <a:r>
              <a:rPr lang="en-US" sz="2200" dirty="0"/>
              <a:t>and Batting Avg is </a:t>
            </a:r>
            <a:r>
              <a:rPr lang="en-US" sz="2200" b="1" dirty="0"/>
              <a:t>98.67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b="1" dirty="0"/>
              <a:t>No 4</a:t>
            </a:r>
            <a:r>
              <a:rPr lang="en-US" sz="2200" dirty="0"/>
              <a:t> Player is </a:t>
            </a:r>
            <a:r>
              <a:rPr lang="en-US" sz="2200" b="1" dirty="0"/>
              <a:t>Surya Kumar Yadav</a:t>
            </a:r>
            <a:r>
              <a:rPr lang="en-US" sz="2200" dirty="0"/>
              <a:t> with </a:t>
            </a:r>
            <a:r>
              <a:rPr lang="en-US" sz="2200" b="1" dirty="0"/>
              <a:t>strike rate of whooping 189.68 </a:t>
            </a:r>
            <a:r>
              <a:rPr lang="en-US" sz="2200" dirty="0"/>
              <a:t>and Batting Avg is </a:t>
            </a:r>
            <a:r>
              <a:rPr lang="en-US" sz="2200" b="1" dirty="0"/>
              <a:t>59.75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b="1" dirty="0"/>
              <a:t>No 5</a:t>
            </a:r>
            <a:r>
              <a:rPr lang="en-US" sz="2200" dirty="0"/>
              <a:t> Player can be </a:t>
            </a:r>
            <a:r>
              <a:rPr lang="en-US" sz="2200" b="1" dirty="0"/>
              <a:t>Glen Phillips </a:t>
            </a:r>
            <a:r>
              <a:rPr lang="en-US" sz="2200" dirty="0"/>
              <a:t>with </a:t>
            </a:r>
            <a:r>
              <a:rPr lang="en-US" sz="2200" b="1" dirty="0"/>
              <a:t>strike rate of 158.27 </a:t>
            </a:r>
            <a:r>
              <a:rPr lang="en-US" sz="2200" dirty="0"/>
              <a:t>and Batting Avg is </a:t>
            </a:r>
            <a:r>
              <a:rPr lang="en-US" sz="2200" b="1" dirty="0"/>
              <a:t>40.20</a:t>
            </a:r>
          </a:p>
          <a:p>
            <a:endParaRPr lang="en-US" sz="2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FB7A0B-3CDC-C254-90D9-D850741C1F9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8120" y="1711316"/>
            <a:ext cx="13540622" cy="7649802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DE680E8-6D0C-C490-2303-3184587B5CD9}"/>
              </a:ext>
            </a:extLst>
          </p:cNvPr>
          <p:cNvSpPr/>
          <p:nvPr/>
        </p:nvSpPr>
        <p:spPr>
          <a:xfrm>
            <a:off x="372970" y="4009859"/>
            <a:ext cx="2339750" cy="732197"/>
          </a:xfrm>
          <a:prstGeom prst="roundRect">
            <a:avLst>
              <a:gd name="adj" fmla="val 4856"/>
            </a:avLst>
          </a:prstGeom>
          <a:noFill/>
          <a:ln w="57150">
            <a:solidFill>
              <a:srgbClr val="FF0000"/>
            </a:solidFill>
          </a:ln>
        </p:spPr>
        <p:txBody>
          <a:bodyPr wrap="square" lIns="93600" tIns="93600" rIns="93600" bIns="93600" rtlCol="0" anchor="ctr" anchorCtr="0">
            <a:noAutofit/>
          </a:bodyPr>
          <a:lstStyle/>
          <a:p>
            <a:pPr algn="l" defTabSz="936000"/>
            <a:endParaRPr lang="en-IN" sz="1500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B7332AA-EEA7-50E5-CE97-D88E55507CDE}"/>
              </a:ext>
            </a:extLst>
          </p:cNvPr>
          <p:cNvSpPr/>
          <p:nvPr/>
        </p:nvSpPr>
        <p:spPr>
          <a:xfrm>
            <a:off x="391224" y="5120081"/>
            <a:ext cx="2339750" cy="381001"/>
          </a:xfrm>
          <a:prstGeom prst="roundRect">
            <a:avLst>
              <a:gd name="adj" fmla="val 4856"/>
            </a:avLst>
          </a:prstGeom>
          <a:noFill/>
          <a:ln w="57150">
            <a:solidFill>
              <a:srgbClr val="FF0000"/>
            </a:solidFill>
          </a:ln>
        </p:spPr>
        <p:txBody>
          <a:bodyPr wrap="square" lIns="93600" tIns="93600" rIns="93600" bIns="93600" rtlCol="0" anchor="ctr" anchorCtr="0">
            <a:noAutofit/>
          </a:bodyPr>
          <a:lstStyle/>
          <a:p>
            <a:pPr algn="l" defTabSz="936000"/>
            <a:endParaRPr lang="en-IN" sz="1500" dirty="0"/>
          </a:p>
        </p:txBody>
      </p:sp>
    </p:spTree>
    <p:extLst>
      <p:ext uri="{BB962C8B-B14F-4D97-AF65-F5344CB8AC3E}">
        <p14:creationId xmlns:p14="http://schemas.microsoft.com/office/powerpoint/2010/main" val="297952973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3D876998-6857-4E84-A5BE-F9003C89A711}"/>
                  </a:ext>
                </a:extLst>
              </p14:cNvPr>
              <p14:cNvContentPartPr/>
              <p14:nvPr/>
            </p14:nvContentPartPr>
            <p14:xfrm>
              <a:off x="13277601" y="-2627433"/>
              <a:ext cx="540" cy="54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3D876998-6857-4E84-A5BE-F9003C89A71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264101" y="-2640933"/>
                <a:ext cx="27000" cy="27000"/>
              </a:xfrm>
              <a:prstGeom prst="rect">
                <a:avLst/>
              </a:prstGeom>
            </p:spPr>
          </p:pic>
        </mc:Fallback>
      </mc:AlternateContent>
      <p:sp>
        <p:nvSpPr>
          <p:cNvPr id="77" name="Arrow: Chevron 76">
            <a:hlinkClick r:id="rId5" action="ppaction://hlinksldjump"/>
            <a:extLst>
              <a:ext uri="{FF2B5EF4-FFF2-40B4-BE49-F238E27FC236}">
                <a16:creationId xmlns:a16="http://schemas.microsoft.com/office/drawing/2014/main" id="{39F67780-012E-442B-9A37-0BC77943D7CF}"/>
              </a:ext>
            </a:extLst>
          </p:cNvPr>
          <p:cNvSpPr/>
          <p:nvPr/>
        </p:nvSpPr>
        <p:spPr>
          <a:xfrm flipH="1">
            <a:off x="16856214" y="9078764"/>
            <a:ext cx="631686" cy="546512"/>
          </a:xfrm>
          <a:prstGeom prst="chevron">
            <a:avLst/>
          </a:pr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3500000" scaled="1"/>
          </a:gradFill>
          <a:ln>
            <a:noFill/>
          </a:ln>
          <a:effectLst>
            <a:outerShdw blurRad="50800" dist="50800" dir="2400000" algn="ctr" rotWithShape="0">
              <a:srgbClr val="000000">
                <a:alpha val="41000"/>
              </a:srgbClr>
            </a:outerShdw>
          </a:effectLst>
        </p:spPr>
        <p:txBody>
          <a:bodyPr wrap="square" lIns="140400" tIns="140400" rIns="140400" bIns="140400" rtlCol="0" anchor="ctr" anchorCtr="0">
            <a:noAutofit/>
          </a:bodyPr>
          <a:lstStyle/>
          <a:p>
            <a:pPr algn="ctr" defTabSz="1404000"/>
            <a:endParaRPr lang="en-IN" sz="24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2C56FC58-48F7-401B-A3C9-09D4F30A2A53}"/>
              </a:ext>
            </a:extLst>
          </p:cNvPr>
          <p:cNvSpPr txBox="1"/>
          <p:nvPr/>
        </p:nvSpPr>
        <p:spPr>
          <a:xfrm>
            <a:off x="17487900" y="9078764"/>
            <a:ext cx="429381" cy="546512"/>
          </a:xfrm>
          <a:prstGeom prst="rect">
            <a:avLst/>
          </a:prstGeom>
          <a:noFill/>
        </p:spPr>
        <p:txBody>
          <a:bodyPr wrap="none" lIns="140400" tIns="70200" rIns="140400" bIns="70200" rtlCol="0" anchor="ctr" anchorCtr="0">
            <a:noAutofit/>
          </a:bodyPr>
          <a:lstStyle/>
          <a:p>
            <a:pPr algn="l">
              <a:buNone/>
            </a:pPr>
            <a:r>
              <a:rPr lang="en-IN" sz="2250" b="1" dirty="0"/>
              <a:t>8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6F90F266-4A1B-A533-532E-ACA7D76F741E}"/>
              </a:ext>
            </a:extLst>
          </p:cNvPr>
          <p:cNvSpPr/>
          <p:nvPr/>
        </p:nvSpPr>
        <p:spPr>
          <a:xfrm>
            <a:off x="14047076" y="136648"/>
            <a:ext cx="4012324" cy="8740651"/>
          </a:xfrm>
          <a:prstGeom prst="roundRect">
            <a:avLst>
              <a:gd name="adj" fmla="val 7500"/>
            </a:avLst>
          </a:prstGeom>
          <a:noFill/>
          <a:ln w="38100">
            <a:solidFill>
              <a:schemeClr val="accent4"/>
            </a:solidFill>
          </a:ln>
        </p:spPr>
        <p:txBody>
          <a:bodyPr wrap="square" lIns="93600" tIns="93600" rIns="93600" bIns="93600" rtlCol="0" anchor="ctr" anchorCtr="0">
            <a:noAutofit/>
          </a:bodyPr>
          <a:lstStyle/>
          <a:p>
            <a:pPr algn="l" defTabSz="936000"/>
            <a:endParaRPr lang="en-IN" sz="1500" dirty="0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59672008-370D-99E1-63EC-2F5DEC06ED31}"/>
              </a:ext>
            </a:extLst>
          </p:cNvPr>
          <p:cNvGrpSpPr/>
          <p:nvPr/>
        </p:nvGrpSpPr>
        <p:grpSpPr>
          <a:xfrm>
            <a:off x="117981" y="129028"/>
            <a:ext cx="6206619" cy="1366318"/>
            <a:chOff x="168579" y="728096"/>
            <a:chExt cx="6132431" cy="1366318"/>
          </a:xfrm>
        </p:grpSpPr>
        <p:sp>
          <p:nvSpPr>
            <p:cNvPr id="33" name="Right Triangle 32">
              <a:extLst>
                <a:ext uri="{FF2B5EF4-FFF2-40B4-BE49-F238E27FC236}">
                  <a16:creationId xmlns:a16="http://schemas.microsoft.com/office/drawing/2014/main" id="{FBB5A29E-AAA3-02C8-5371-CD361AD66C7A}"/>
                </a:ext>
              </a:extLst>
            </p:cNvPr>
            <p:cNvSpPr/>
            <p:nvPr/>
          </p:nvSpPr>
          <p:spPr>
            <a:xfrm flipH="1">
              <a:off x="168579" y="728096"/>
              <a:ext cx="545598" cy="221136"/>
            </a:xfrm>
            <a:prstGeom prst="rtTriangle">
              <a:avLst/>
            </a:prstGeom>
            <a:gradFill>
              <a:gsLst>
                <a:gs pos="0">
                  <a:schemeClr val="accent6">
                    <a:lumMod val="60000"/>
                    <a:lumOff val="40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3500000" scaled="1"/>
            </a:gradFill>
            <a:ln>
              <a:noFill/>
            </a:ln>
            <a:effectLst>
              <a:outerShdw blurRad="38100" dist="50800" dir="3000000" algn="ctr" rotWithShape="0">
                <a:srgbClr val="000000">
                  <a:alpha val="45000"/>
                </a:srgbClr>
              </a:outerShdw>
            </a:effectLst>
          </p:spPr>
          <p:txBody>
            <a:bodyPr wrap="square" lIns="140400" tIns="140400" rIns="140400" bIns="140400" rtlCol="0" anchor="ctr" anchorCtr="0">
              <a:noAutofit/>
            </a:bodyPr>
            <a:lstStyle/>
            <a:p>
              <a:pPr defTabSz="1404000"/>
              <a:endParaRPr lang="en-IN" sz="2250" dirty="0"/>
            </a:p>
          </p:txBody>
        </p:sp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2CADAF37-5F6B-01F6-983B-0A8CCB7239E7}"/>
                </a:ext>
              </a:extLst>
            </p:cNvPr>
            <p:cNvSpPr/>
            <p:nvPr/>
          </p:nvSpPr>
          <p:spPr>
            <a:xfrm>
              <a:off x="375347" y="728096"/>
              <a:ext cx="5925663" cy="1366318"/>
            </a:xfrm>
            <a:prstGeom prst="roundRect">
              <a:avLst>
                <a:gd name="adj" fmla="val 11023"/>
              </a:avLst>
            </a:prstGeom>
            <a:solidFill>
              <a:schemeClr val="bg1"/>
            </a:solidFill>
            <a:ln>
              <a:noFill/>
            </a:ln>
            <a:effectLst>
              <a:outerShdw blurRad="38100" dist="50800" dir="3000000" algn="ctr" rotWithShape="0">
                <a:srgbClr val="000000">
                  <a:alpha val="45000"/>
                </a:srgbClr>
              </a:outerShdw>
            </a:effectLst>
          </p:spPr>
          <p:txBody>
            <a:bodyPr wrap="square" lIns="140400" tIns="140400" rIns="140400" bIns="140400" rtlCol="0" anchor="ctr" anchorCtr="0">
              <a:noAutofit/>
            </a:bodyPr>
            <a:lstStyle/>
            <a:p>
              <a:pPr defTabSz="1404000"/>
              <a:endParaRPr lang="en-IN" sz="2250" dirty="0"/>
            </a:p>
          </p:txBody>
        </p:sp>
        <p:sp>
          <p:nvSpPr>
            <p:cNvPr id="35" name="Rectangle: Top Corners Rounded 34">
              <a:extLst>
                <a:ext uri="{FF2B5EF4-FFF2-40B4-BE49-F238E27FC236}">
                  <a16:creationId xmlns:a16="http://schemas.microsoft.com/office/drawing/2014/main" id="{381EEB82-BEEE-CC61-09DA-3FB27D88B2F3}"/>
                </a:ext>
              </a:extLst>
            </p:cNvPr>
            <p:cNvSpPr/>
            <p:nvPr/>
          </p:nvSpPr>
          <p:spPr>
            <a:xfrm rot="5400000">
              <a:off x="404331" y="708314"/>
              <a:ext cx="954363" cy="1425868"/>
            </a:xfrm>
            <a:prstGeom prst="round2SameRect">
              <a:avLst>
                <a:gd name="adj1" fmla="val 49166"/>
                <a:gd name="adj2" fmla="val 0"/>
              </a:avLst>
            </a:prstGeom>
            <a:gradFill>
              <a:gsLst>
                <a:gs pos="0">
                  <a:schemeClr val="accent6">
                    <a:lumMod val="60000"/>
                    <a:lumOff val="40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3500000" scaled="1"/>
            </a:gradFill>
            <a:ln>
              <a:noFill/>
            </a:ln>
            <a:effectLst>
              <a:outerShdw blurRad="38100" dist="50800" dir="3000000" algn="ctr" rotWithShape="0">
                <a:srgbClr val="000000">
                  <a:alpha val="45000"/>
                </a:srgbClr>
              </a:outerShdw>
            </a:effectLst>
          </p:spPr>
          <p:txBody>
            <a:bodyPr wrap="square" lIns="140400" tIns="140400" rIns="140400" bIns="140400" rtlCol="0" anchor="ctr" anchorCtr="0">
              <a:noAutofit/>
            </a:bodyPr>
            <a:lstStyle/>
            <a:p>
              <a:pPr defTabSz="1404000"/>
              <a:endParaRPr lang="en-IN" sz="2250" dirty="0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F8D33846-60AE-6311-3356-E3C46D38A6D4}"/>
                </a:ext>
              </a:extLst>
            </p:cNvPr>
            <p:cNvSpPr/>
            <p:nvPr/>
          </p:nvSpPr>
          <p:spPr>
            <a:xfrm>
              <a:off x="728570" y="1061248"/>
              <a:ext cx="720000" cy="72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38100" dist="50800" dir="3000000" algn="ctr" rotWithShape="0">
                <a:srgbClr val="000000">
                  <a:alpha val="45000"/>
                </a:srgbClr>
              </a:outerShdw>
            </a:effectLst>
          </p:spPr>
          <p:txBody>
            <a:bodyPr wrap="square" lIns="140400" tIns="140400" rIns="140400" bIns="140400" rtlCol="0" anchor="ctr" anchorCtr="0">
              <a:noAutofit/>
            </a:bodyPr>
            <a:lstStyle/>
            <a:p>
              <a:pPr defTabSz="1404000"/>
              <a:endParaRPr lang="en-IN" sz="2250" dirty="0"/>
            </a:p>
          </p:txBody>
        </p:sp>
        <p:sp>
          <p:nvSpPr>
            <p:cNvPr id="37" name="TextBox 36">
              <a:hlinkClick r:id="rId6" action="ppaction://hlinksldjump"/>
              <a:extLst>
                <a:ext uri="{FF2B5EF4-FFF2-40B4-BE49-F238E27FC236}">
                  <a16:creationId xmlns:a16="http://schemas.microsoft.com/office/drawing/2014/main" id="{543827B9-04B6-FAE2-0A6F-5214F450C247}"/>
                </a:ext>
              </a:extLst>
            </p:cNvPr>
            <p:cNvSpPr txBox="1"/>
            <p:nvPr/>
          </p:nvSpPr>
          <p:spPr>
            <a:xfrm>
              <a:off x="688091" y="1069900"/>
              <a:ext cx="812939" cy="720000"/>
            </a:xfrm>
            <a:prstGeom prst="rect">
              <a:avLst/>
            </a:prstGeom>
            <a:noFill/>
            <a:effectLst>
              <a:outerShdw blurRad="50800" dist="50800" dir="2400000" algn="tl" rotWithShape="0">
                <a:prstClr val="black">
                  <a:alpha val="41000"/>
                </a:prstClr>
              </a:outerShdw>
            </a:effectLst>
          </p:spPr>
          <p:txBody>
            <a:bodyPr wrap="none" lIns="140400" tIns="70200" rIns="140400" bIns="70200" rtlCol="0" anchor="ctr" anchorCtr="0">
              <a:noAutofit/>
            </a:bodyPr>
            <a:lstStyle/>
            <a:p>
              <a:pPr algn="ctr">
                <a:buNone/>
              </a:pPr>
              <a:r>
                <a:rPr lang="en-IN" sz="5400" b="1" dirty="0"/>
                <a:t>8</a:t>
              </a:r>
            </a:p>
          </p:txBody>
        </p:sp>
        <p:sp>
          <p:nvSpPr>
            <p:cNvPr id="38" name="TextBox 37">
              <a:hlinkClick r:id="rId6" action="ppaction://hlinksldjump"/>
              <a:extLst>
                <a:ext uri="{FF2B5EF4-FFF2-40B4-BE49-F238E27FC236}">
                  <a16:creationId xmlns:a16="http://schemas.microsoft.com/office/drawing/2014/main" id="{DEF4119A-FA26-047D-B43C-104CD7A65703}"/>
                </a:ext>
              </a:extLst>
            </p:cNvPr>
            <p:cNvSpPr txBox="1"/>
            <p:nvPr/>
          </p:nvSpPr>
          <p:spPr>
            <a:xfrm>
              <a:off x="1418232" y="944066"/>
              <a:ext cx="3839892" cy="988293"/>
            </a:xfrm>
            <a:prstGeom prst="rect">
              <a:avLst/>
            </a:prstGeom>
            <a:noFill/>
            <a:effectLst>
              <a:outerShdw blurRad="50800" dist="50800" dir="2400000" algn="tl" rotWithShape="0">
                <a:prstClr val="black">
                  <a:alpha val="41000"/>
                </a:prstClr>
              </a:outerShdw>
            </a:effectLst>
          </p:spPr>
          <p:txBody>
            <a:bodyPr wrap="none" lIns="140400" tIns="70200" rIns="140400" bIns="70200" rtlCol="0" anchor="ctr" anchorCtr="0">
              <a:noAutofit/>
            </a:bodyPr>
            <a:lstStyle/>
            <a:p>
              <a:pPr algn="ctr">
                <a:buNone/>
              </a:pPr>
              <a:r>
                <a:rPr lang="en-IN" sz="24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Power BI – Finishers Page</a:t>
              </a: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3A7E61EE-6A69-FC70-EE22-444653A314EB}"/>
              </a:ext>
            </a:extLst>
          </p:cNvPr>
          <p:cNvSpPr txBox="1"/>
          <p:nvPr/>
        </p:nvSpPr>
        <p:spPr>
          <a:xfrm>
            <a:off x="14047076" y="239596"/>
            <a:ext cx="4012324" cy="58477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b="1" dirty="0"/>
              <a:t>“Finishers / Lower Orders Selection criteria and Insights” are </a:t>
            </a:r>
            <a:r>
              <a:rPr lang="en-US" sz="2200" dirty="0"/>
              <a:t>mentioned below. </a:t>
            </a:r>
          </a:p>
          <a:p>
            <a:endParaRPr lang="en-US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b="1" dirty="0"/>
              <a:t>Batting Average </a:t>
            </a:r>
            <a:r>
              <a:rPr lang="en-US" sz="2200" dirty="0"/>
              <a:t>should be </a:t>
            </a:r>
            <a:r>
              <a:rPr lang="en-US" sz="2200" b="1" dirty="0"/>
              <a:t>&gt;25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b="1" dirty="0"/>
              <a:t>Strike Rate </a:t>
            </a:r>
            <a:r>
              <a:rPr lang="en-US" sz="2200" dirty="0"/>
              <a:t>should be </a:t>
            </a:r>
            <a:r>
              <a:rPr lang="en-US" sz="2200" b="1" dirty="0"/>
              <a:t>&gt;130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b="1" dirty="0"/>
              <a:t>Average balls faced &gt; 12</a:t>
            </a:r>
          </a:p>
          <a:p>
            <a:endParaRPr lang="en-US" sz="22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b="1" dirty="0"/>
              <a:t>Glen Maxwell can be selected at No 6 </a:t>
            </a:r>
            <a:r>
              <a:rPr lang="en-US" sz="2200" dirty="0"/>
              <a:t>with </a:t>
            </a:r>
            <a:r>
              <a:rPr lang="en-US" sz="2200" b="1" dirty="0"/>
              <a:t>strike rate of 161.64 </a:t>
            </a:r>
            <a:r>
              <a:rPr lang="en-US" sz="2200" dirty="0"/>
              <a:t>and Batting Avg of </a:t>
            </a:r>
            <a:r>
              <a:rPr lang="en-US" sz="2200" b="1" dirty="0"/>
              <a:t>39.33 </a:t>
            </a:r>
            <a:r>
              <a:rPr lang="en-US" sz="2200" dirty="0"/>
              <a:t>would be the right choice.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b="1" dirty="0"/>
              <a:t>Another 2 options </a:t>
            </a:r>
            <a:r>
              <a:rPr lang="en-US" sz="2200" dirty="0"/>
              <a:t>would be </a:t>
            </a:r>
            <a:r>
              <a:rPr lang="en-US" sz="2200" b="1" dirty="0"/>
              <a:t>Marcus Stoinis &amp; Hardik Pandya </a:t>
            </a:r>
            <a:r>
              <a:rPr lang="en-US" sz="2200" dirty="0"/>
              <a:t>based on</a:t>
            </a:r>
            <a:r>
              <a:rPr lang="en-US" sz="2200" b="1" dirty="0"/>
              <a:t> pitch conditions.</a:t>
            </a:r>
            <a:endParaRPr lang="en-US" sz="2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122501-97BB-9A5C-C40D-6E2C6EEEC5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7980" y="1711316"/>
            <a:ext cx="13749880" cy="7758776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DE680E8-6D0C-C490-2303-3184587B5CD9}"/>
              </a:ext>
            </a:extLst>
          </p:cNvPr>
          <p:cNvSpPr/>
          <p:nvPr/>
        </p:nvSpPr>
        <p:spPr>
          <a:xfrm>
            <a:off x="327249" y="4590945"/>
            <a:ext cx="1501551" cy="666643"/>
          </a:xfrm>
          <a:prstGeom prst="roundRect">
            <a:avLst>
              <a:gd name="adj" fmla="val 4856"/>
            </a:avLst>
          </a:prstGeom>
          <a:noFill/>
          <a:ln w="57150">
            <a:solidFill>
              <a:srgbClr val="FF0000"/>
            </a:solidFill>
          </a:ln>
        </p:spPr>
        <p:txBody>
          <a:bodyPr wrap="square" lIns="93600" tIns="93600" rIns="93600" bIns="93600" rtlCol="0" anchor="ctr" anchorCtr="0">
            <a:noAutofit/>
          </a:bodyPr>
          <a:lstStyle/>
          <a:p>
            <a:pPr algn="l" defTabSz="936000"/>
            <a:endParaRPr lang="en-IN" sz="1500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3362425-AC95-2280-ACCD-FAD1C01B788C}"/>
              </a:ext>
            </a:extLst>
          </p:cNvPr>
          <p:cNvSpPr/>
          <p:nvPr/>
        </p:nvSpPr>
        <p:spPr>
          <a:xfrm>
            <a:off x="298326" y="5635613"/>
            <a:ext cx="1501551" cy="323955"/>
          </a:xfrm>
          <a:prstGeom prst="roundRect">
            <a:avLst>
              <a:gd name="adj" fmla="val 4856"/>
            </a:avLst>
          </a:prstGeom>
          <a:noFill/>
          <a:ln w="57150">
            <a:solidFill>
              <a:srgbClr val="FF0000"/>
            </a:solidFill>
          </a:ln>
        </p:spPr>
        <p:txBody>
          <a:bodyPr wrap="square" lIns="93600" tIns="93600" rIns="93600" bIns="93600" rtlCol="0" anchor="ctr" anchorCtr="0">
            <a:noAutofit/>
          </a:bodyPr>
          <a:lstStyle/>
          <a:p>
            <a:pPr algn="l" defTabSz="936000"/>
            <a:endParaRPr lang="en-IN" sz="1500" dirty="0"/>
          </a:p>
        </p:txBody>
      </p:sp>
    </p:spTree>
    <p:extLst>
      <p:ext uri="{BB962C8B-B14F-4D97-AF65-F5344CB8AC3E}">
        <p14:creationId xmlns:p14="http://schemas.microsoft.com/office/powerpoint/2010/main" val="178746313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3D876998-6857-4E84-A5BE-F9003C89A711}"/>
                  </a:ext>
                </a:extLst>
              </p14:cNvPr>
              <p14:cNvContentPartPr/>
              <p14:nvPr/>
            </p14:nvContentPartPr>
            <p14:xfrm>
              <a:off x="13277601" y="-2627433"/>
              <a:ext cx="540" cy="54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3D876998-6857-4E84-A5BE-F9003C89A71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264101" y="-2640933"/>
                <a:ext cx="27000" cy="27000"/>
              </a:xfrm>
              <a:prstGeom prst="rect">
                <a:avLst/>
              </a:prstGeom>
            </p:spPr>
          </p:pic>
        </mc:Fallback>
      </mc:AlternateContent>
      <p:sp>
        <p:nvSpPr>
          <p:cNvPr id="77" name="Arrow: Chevron 76">
            <a:hlinkClick r:id="rId5" action="ppaction://hlinksldjump"/>
            <a:extLst>
              <a:ext uri="{FF2B5EF4-FFF2-40B4-BE49-F238E27FC236}">
                <a16:creationId xmlns:a16="http://schemas.microsoft.com/office/drawing/2014/main" id="{39F67780-012E-442B-9A37-0BC77943D7CF}"/>
              </a:ext>
            </a:extLst>
          </p:cNvPr>
          <p:cNvSpPr/>
          <p:nvPr/>
        </p:nvSpPr>
        <p:spPr>
          <a:xfrm flipH="1">
            <a:off x="16856214" y="9078764"/>
            <a:ext cx="631686" cy="546512"/>
          </a:xfrm>
          <a:prstGeom prst="chevron">
            <a:avLst/>
          </a:pr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3500000" scaled="1"/>
          </a:gradFill>
          <a:ln>
            <a:noFill/>
          </a:ln>
          <a:effectLst>
            <a:outerShdw blurRad="50800" dist="50800" dir="2400000" algn="ctr" rotWithShape="0">
              <a:srgbClr val="000000">
                <a:alpha val="41000"/>
              </a:srgbClr>
            </a:outerShdw>
          </a:effectLst>
        </p:spPr>
        <p:txBody>
          <a:bodyPr wrap="square" lIns="140400" tIns="140400" rIns="140400" bIns="140400" rtlCol="0" anchor="ctr" anchorCtr="0">
            <a:noAutofit/>
          </a:bodyPr>
          <a:lstStyle/>
          <a:p>
            <a:pPr algn="ctr" defTabSz="1404000"/>
            <a:endParaRPr lang="en-IN" sz="24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2C56FC58-48F7-401B-A3C9-09D4F30A2A53}"/>
              </a:ext>
            </a:extLst>
          </p:cNvPr>
          <p:cNvSpPr txBox="1"/>
          <p:nvPr/>
        </p:nvSpPr>
        <p:spPr>
          <a:xfrm>
            <a:off x="17487900" y="9078764"/>
            <a:ext cx="429381" cy="546512"/>
          </a:xfrm>
          <a:prstGeom prst="rect">
            <a:avLst/>
          </a:prstGeom>
          <a:noFill/>
        </p:spPr>
        <p:txBody>
          <a:bodyPr wrap="none" lIns="140400" tIns="70200" rIns="140400" bIns="70200" rtlCol="0" anchor="ctr" anchorCtr="0">
            <a:noAutofit/>
          </a:bodyPr>
          <a:lstStyle/>
          <a:p>
            <a:pPr algn="l">
              <a:buNone/>
            </a:pPr>
            <a:r>
              <a:rPr lang="en-IN" sz="2250" b="1" dirty="0"/>
              <a:t>9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6F90F266-4A1B-A533-532E-ACA7D76F741E}"/>
              </a:ext>
            </a:extLst>
          </p:cNvPr>
          <p:cNvSpPr/>
          <p:nvPr/>
        </p:nvSpPr>
        <p:spPr>
          <a:xfrm>
            <a:off x="14047076" y="136648"/>
            <a:ext cx="4012324" cy="8740651"/>
          </a:xfrm>
          <a:prstGeom prst="roundRect">
            <a:avLst>
              <a:gd name="adj" fmla="val 7500"/>
            </a:avLst>
          </a:prstGeom>
          <a:noFill/>
          <a:ln w="38100">
            <a:solidFill>
              <a:schemeClr val="accent4"/>
            </a:solidFill>
          </a:ln>
        </p:spPr>
        <p:txBody>
          <a:bodyPr wrap="square" lIns="93600" tIns="93600" rIns="93600" bIns="93600" rtlCol="0" anchor="ctr" anchorCtr="0">
            <a:noAutofit/>
          </a:bodyPr>
          <a:lstStyle/>
          <a:p>
            <a:pPr algn="l" defTabSz="936000"/>
            <a:endParaRPr lang="en-IN" sz="1500" dirty="0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59672008-370D-99E1-63EC-2F5DEC06ED31}"/>
              </a:ext>
            </a:extLst>
          </p:cNvPr>
          <p:cNvGrpSpPr/>
          <p:nvPr/>
        </p:nvGrpSpPr>
        <p:grpSpPr>
          <a:xfrm>
            <a:off x="117981" y="129028"/>
            <a:ext cx="6206619" cy="1366318"/>
            <a:chOff x="168579" y="728096"/>
            <a:chExt cx="6132431" cy="1366318"/>
          </a:xfrm>
        </p:grpSpPr>
        <p:sp>
          <p:nvSpPr>
            <p:cNvPr id="33" name="Right Triangle 32">
              <a:extLst>
                <a:ext uri="{FF2B5EF4-FFF2-40B4-BE49-F238E27FC236}">
                  <a16:creationId xmlns:a16="http://schemas.microsoft.com/office/drawing/2014/main" id="{FBB5A29E-AAA3-02C8-5371-CD361AD66C7A}"/>
                </a:ext>
              </a:extLst>
            </p:cNvPr>
            <p:cNvSpPr/>
            <p:nvPr/>
          </p:nvSpPr>
          <p:spPr>
            <a:xfrm flipH="1">
              <a:off x="168579" y="728096"/>
              <a:ext cx="545598" cy="221136"/>
            </a:xfrm>
            <a:prstGeom prst="rtTriangle">
              <a:avLst/>
            </a:prstGeom>
            <a:gradFill>
              <a:gsLst>
                <a:gs pos="0">
                  <a:schemeClr val="accent6">
                    <a:lumMod val="60000"/>
                    <a:lumOff val="40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3500000" scaled="1"/>
            </a:gradFill>
            <a:ln>
              <a:noFill/>
            </a:ln>
            <a:effectLst>
              <a:outerShdw blurRad="38100" dist="50800" dir="3000000" algn="ctr" rotWithShape="0">
                <a:srgbClr val="000000">
                  <a:alpha val="45000"/>
                </a:srgbClr>
              </a:outerShdw>
            </a:effectLst>
          </p:spPr>
          <p:txBody>
            <a:bodyPr wrap="square" lIns="140400" tIns="140400" rIns="140400" bIns="140400" rtlCol="0" anchor="ctr" anchorCtr="0">
              <a:noAutofit/>
            </a:bodyPr>
            <a:lstStyle/>
            <a:p>
              <a:pPr defTabSz="1404000"/>
              <a:endParaRPr lang="en-IN" sz="2250" dirty="0"/>
            </a:p>
          </p:txBody>
        </p:sp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2CADAF37-5F6B-01F6-983B-0A8CCB7239E7}"/>
                </a:ext>
              </a:extLst>
            </p:cNvPr>
            <p:cNvSpPr/>
            <p:nvPr/>
          </p:nvSpPr>
          <p:spPr>
            <a:xfrm>
              <a:off x="375347" y="728096"/>
              <a:ext cx="5925663" cy="1366318"/>
            </a:xfrm>
            <a:prstGeom prst="roundRect">
              <a:avLst>
                <a:gd name="adj" fmla="val 11023"/>
              </a:avLst>
            </a:prstGeom>
            <a:solidFill>
              <a:schemeClr val="bg1"/>
            </a:solidFill>
            <a:ln>
              <a:noFill/>
            </a:ln>
            <a:effectLst>
              <a:outerShdw blurRad="38100" dist="50800" dir="3000000" algn="ctr" rotWithShape="0">
                <a:srgbClr val="000000">
                  <a:alpha val="45000"/>
                </a:srgbClr>
              </a:outerShdw>
            </a:effectLst>
          </p:spPr>
          <p:txBody>
            <a:bodyPr wrap="square" lIns="140400" tIns="140400" rIns="140400" bIns="140400" rtlCol="0" anchor="ctr" anchorCtr="0">
              <a:noAutofit/>
            </a:bodyPr>
            <a:lstStyle/>
            <a:p>
              <a:pPr defTabSz="1404000"/>
              <a:endParaRPr lang="en-IN" sz="2250" dirty="0"/>
            </a:p>
          </p:txBody>
        </p:sp>
        <p:sp>
          <p:nvSpPr>
            <p:cNvPr id="35" name="Rectangle: Top Corners Rounded 34">
              <a:extLst>
                <a:ext uri="{FF2B5EF4-FFF2-40B4-BE49-F238E27FC236}">
                  <a16:creationId xmlns:a16="http://schemas.microsoft.com/office/drawing/2014/main" id="{381EEB82-BEEE-CC61-09DA-3FB27D88B2F3}"/>
                </a:ext>
              </a:extLst>
            </p:cNvPr>
            <p:cNvSpPr/>
            <p:nvPr/>
          </p:nvSpPr>
          <p:spPr>
            <a:xfrm rot="5400000">
              <a:off x="404331" y="708314"/>
              <a:ext cx="954363" cy="1425868"/>
            </a:xfrm>
            <a:prstGeom prst="round2SameRect">
              <a:avLst>
                <a:gd name="adj1" fmla="val 49166"/>
                <a:gd name="adj2" fmla="val 0"/>
              </a:avLst>
            </a:prstGeom>
            <a:gradFill>
              <a:gsLst>
                <a:gs pos="0">
                  <a:schemeClr val="accent6">
                    <a:lumMod val="60000"/>
                    <a:lumOff val="40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3500000" scaled="1"/>
            </a:gradFill>
            <a:ln>
              <a:noFill/>
            </a:ln>
            <a:effectLst>
              <a:outerShdw blurRad="38100" dist="50800" dir="3000000" algn="ctr" rotWithShape="0">
                <a:srgbClr val="000000">
                  <a:alpha val="45000"/>
                </a:srgbClr>
              </a:outerShdw>
            </a:effectLst>
          </p:spPr>
          <p:txBody>
            <a:bodyPr wrap="square" lIns="140400" tIns="140400" rIns="140400" bIns="140400" rtlCol="0" anchor="ctr" anchorCtr="0">
              <a:noAutofit/>
            </a:bodyPr>
            <a:lstStyle/>
            <a:p>
              <a:pPr defTabSz="1404000"/>
              <a:endParaRPr lang="en-IN" sz="2250" dirty="0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F8D33846-60AE-6311-3356-E3C46D38A6D4}"/>
                </a:ext>
              </a:extLst>
            </p:cNvPr>
            <p:cNvSpPr/>
            <p:nvPr/>
          </p:nvSpPr>
          <p:spPr>
            <a:xfrm>
              <a:off x="728570" y="1061248"/>
              <a:ext cx="720000" cy="72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38100" dist="50800" dir="3000000" algn="ctr" rotWithShape="0">
                <a:srgbClr val="000000">
                  <a:alpha val="45000"/>
                </a:srgbClr>
              </a:outerShdw>
            </a:effectLst>
          </p:spPr>
          <p:txBody>
            <a:bodyPr wrap="square" lIns="140400" tIns="140400" rIns="140400" bIns="140400" rtlCol="0" anchor="ctr" anchorCtr="0">
              <a:noAutofit/>
            </a:bodyPr>
            <a:lstStyle/>
            <a:p>
              <a:pPr defTabSz="1404000"/>
              <a:endParaRPr lang="en-IN" sz="2250" dirty="0"/>
            </a:p>
          </p:txBody>
        </p:sp>
        <p:sp>
          <p:nvSpPr>
            <p:cNvPr id="37" name="TextBox 36">
              <a:hlinkClick r:id="rId6" action="ppaction://hlinksldjump"/>
              <a:extLst>
                <a:ext uri="{FF2B5EF4-FFF2-40B4-BE49-F238E27FC236}">
                  <a16:creationId xmlns:a16="http://schemas.microsoft.com/office/drawing/2014/main" id="{543827B9-04B6-FAE2-0A6F-5214F450C247}"/>
                </a:ext>
              </a:extLst>
            </p:cNvPr>
            <p:cNvSpPr txBox="1"/>
            <p:nvPr/>
          </p:nvSpPr>
          <p:spPr>
            <a:xfrm>
              <a:off x="688091" y="1069900"/>
              <a:ext cx="812939" cy="720000"/>
            </a:xfrm>
            <a:prstGeom prst="rect">
              <a:avLst/>
            </a:prstGeom>
            <a:noFill/>
            <a:effectLst>
              <a:outerShdw blurRad="50800" dist="50800" dir="2400000" algn="tl" rotWithShape="0">
                <a:prstClr val="black">
                  <a:alpha val="41000"/>
                </a:prstClr>
              </a:outerShdw>
            </a:effectLst>
          </p:spPr>
          <p:txBody>
            <a:bodyPr wrap="none" lIns="140400" tIns="70200" rIns="140400" bIns="70200" rtlCol="0" anchor="ctr" anchorCtr="0">
              <a:noAutofit/>
            </a:bodyPr>
            <a:lstStyle/>
            <a:p>
              <a:pPr algn="ctr">
                <a:buNone/>
              </a:pPr>
              <a:r>
                <a:rPr lang="en-IN" sz="5400" b="1" dirty="0"/>
                <a:t>9</a:t>
              </a:r>
            </a:p>
          </p:txBody>
        </p:sp>
        <p:sp>
          <p:nvSpPr>
            <p:cNvPr id="38" name="TextBox 37">
              <a:hlinkClick r:id="rId6" action="ppaction://hlinksldjump"/>
              <a:extLst>
                <a:ext uri="{FF2B5EF4-FFF2-40B4-BE49-F238E27FC236}">
                  <a16:creationId xmlns:a16="http://schemas.microsoft.com/office/drawing/2014/main" id="{DEF4119A-FA26-047D-B43C-104CD7A65703}"/>
                </a:ext>
              </a:extLst>
            </p:cNvPr>
            <p:cNvSpPr txBox="1"/>
            <p:nvPr/>
          </p:nvSpPr>
          <p:spPr>
            <a:xfrm>
              <a:off x="1677682" y="944066"/>
              <a:ext cx="3839892" cy="988293"/>
            </a:xfrm>
            <a:prstGeom prst="rect">
              <a:avLst/>
            </a:prstGeom>
            <a:noFill/>
            <a:effectLst>
              <a:outerShdw blurRad="50800" dist="50800" dir="2400000" algn="tl" rotWithShape="0">
                <a:prstClr val="black">
                  <a:alpha val="41000"/>
                </a:prstClr>
              </a:outerShdw>
            </a:effectLst>
          </p:spPr>
          <p:txBody>
            <a:bodyPr wrap="none" lIns="140400" tIns="70200" rIns="140400" bIns="70200" rtlCol="0" anchor="ctr" anchorCtr="0">
              <a:noAutofit/>
            </a:bodyPr>
            <a:lstStyle/>
            <a:p>
              <a:pPr algn="ctr">
                <a:buNone/>
              </a:pPr>
              <a:r>
                <a:rPr lang="en-IN" sz="24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Power BI – All Rounders Page</a:t>
              </a: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3A7E61EE-6A69-FC70-EE22-444653A314EB}"/>
              </a:ext>
            </a:extLst>
          </p:cNvPr>
          <p:cNvSpPr txBox="1"/>
          <p:nvPr/>
        </p:nvSpPr>
        <p:spPr>
          <a:xfrm>
            <a:off x="14047076" y="239596"/>
            <a:ext cx="4012324" cy="6524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b="1" dirty="0"/>
              <a:t>“All Rounders Selection criteria and Insights” are </a:t>
            </a:r>
            <a:r>
              <a:rPr lang="en-US" sz="2200" dirty="0"/>
              <a:t>mentioned below. </a:t>
            </a:r>
          </a:p>
          <a:p>
            <a:endParaRPr lang="en-US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b="1" dirty="0"/>
              <a:t>Batting Average </a:t>
            </a:r>
            <a:r>
              <a:rPr lang="en-US" sz="2200" dirty="0"/>
              <a:t>should be </a:t>
            </a:r>
            <a:r>
              <a:rPr lang="en-US" sz="2200" b="1" dirty="0"/>
              <a:t>&gt;15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b="1" dirty="0"/>
              <a:t>Strike Rate </a:t>
            </a:r>
            <a:r>
              <a:rPr lang="en-US" sz="2200" dirty="0"/>
              <a:t>should be </a:t>
            </a:r>
            <a:r>
              <a:rPr lang="en-US" sz="2200" b="1" dirty="0"/>
              <a:t>&gt;140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b="1" dirty="0"/>
              <a:t>Bowling Economy &lt;7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b="1" dirty="0"/>
              <a:t>Bowling Strike Rate &lt;20</a:t>
            </a:r>
          </a:p>
          <a:p>
            <a:endParaRPr lang="en-US" sz="22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b="1" dirty="0"/>
              <a:t>Mitchell Santner </a:t>
            </a:r>
            <a:r>
              <a:rPr lang="en-US" sz="2200" dirty="0"/>
              <a:t>can be selected </a:t>
            </a:r>
            <a:r>
              <a:rPr lang="en-US" sz="2200" b="1" dirty="0"/>
              <a:t>at No 7 </a:t>
            </a:r>
            <a:r>
              <a:rPr lang="en-US" sz="2200" dirty="0"/>
              <a:t>with Batting strike rate</a:t>
            </a:r>
            <a:r>
              <a:rPr lang="en-US" sz="2200" b="1" dirty="0"/>
              <a:t> of 168.75,</a:t>
            </a:r>
            <a:r>
              <a:rPr lang="en-US" sz="2200" dirty="0"/>
              <a:t> Batting Avg</a:t>
            </a:r>
            <a:r>
              <a:rPr lang="en-US" sz="2200" b="1" dirty="0"/>
              <a:t> </a:t>
            </a:r>
            <a:r>
              <a:rPr lang="en-US" sz="2200" dirty="0"/>
              <a:t>of </a:t>
            </a:r>
            <a:r>
              <a:rPr lang="en-US" sz="2200" b="1" dirty="0"/>
              <a:t>27.00 &amp; </a:t>
            </a:r>
            <a:r>
              <a:rPr lang="en-US" sz="2200" dirty="0"/>
              <a:t>Bowling Strike Rate of </a:t>
            </a:r>
            <a:r>
              <a:rPr lang="en-US" sz="2200" b="1" dirty="0"/>
              <a:t>13.33 </a:t>
            </a:r>
            <a:r>
              <a:rPr lang="en-US" sz="2200" dirty="0"/>
              <a:t>would be the right choice.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b="1" dirty="0"/>
              <a:t>Sikandar Raza </a:t>
            </a:r>
            <a:r>
              <a:rPr lang="en-US" sz="2200" dirty="0"/>
              <a:t>can be selected </a:t>
            </a:r>
            <a:r>
              <a:rPr lang="en-US" sz="2200" b="1" dirty="0"/>
              <a:t>at No 8 </a:t>
            </a:r>
            <a:r>
              <a:rPr lang="en-US" sz="2200" dirty="0"/>
              <a:t>with strike rate </a:t>
            </a:r>
            <a:r>
              <a:rPr lang="en-US" sz="2200" b="1" dirty="0"/>
              <a:t>of 147.97, </a:t>
            </a:r>
            <a:r>
              <a:rPr lang="en-US" sz="2200" dirty="0"/>
              <a:t>Batting Avg of </a:t>
            </a:r>
            <a:r>
              <a:rPr lang="en-US" sz="2200" b="1" dirty="0"/>
              <a:t>27.38 &amp; </a:t>
            </a:r>
            <a:r>
              <a:rPr lang="en-US" sz="2200" dirty="0"/>
              <a:t>Bowling Strike Rate of </a:t>
            </a:r>
            <a:r>
              <a:rPr lang="en-US" sz="2200" b="1" dirty="0"/>
              <a:t>14.40</a:t>
            </a:r>
            <a:endParaRPr lang="en-US" sz="2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FC1AE18-54E5-8501-B97A-93DE73A65E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7980" y="1749415"/>
            <a:ext cx="13879297" cy="7720059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DE680E8-6D0C-C490-2303-3184587B5CD9}"/>
              </a:ext>
            </a:extLst>
          </p:cNvPr>
          <p:cNvSpPr/>
          <p:nvPr/>
        </p:nvSpPr>
        <p:spPr>
          <a:xfrm>
            <a:off x="424561" y="4972630"/>
            <a:ext cx="1404240" cy="1085270"/>
          </a:xfrm>
          <a:prstGeom prst="roundRect">
            <a:avLst>
              <a:gd name="adj" fmla="val 4856"/>
            </a:avLst>
          </a:prstGeom>
          <a:noFill/>
          <a:ln w="57150">
            <a:solidFill>
              <a:srgbClr val="FF0000"/>
            </a:solidFill>
          </a:ln>
        </p:spPr>
        <p:txBody>
          <a:bodyPr wrap="square" lIns="93600" tIns="93600" rIns="93600" bIns="93600" rtlCol="0" anchor="ctr" anchorCtr="0">
            <a:noAutofit/>
          </a:bodyPr>
          <a:lstStyle/>
          <a:p>
            <a:pPr algn="l" defTabSz="936000"/>
            <a:endParaRPr lang="en-IN" sz="1500" dirty="0"/>
          </a:p>
        </p:txBody>
      </p:sp>
    </p:spTree>
    <p:extLst>
      <p:ext uri="{BB962C8B-B14F-4D97-AF65-F5344CB8AC3E}">
        <p14:creationId xmlns:p14="http://schemas.microsoft.com/office/powerpoint/2010/main" val="366299524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3D876998-6857-4E84-A5BE-F9003C89A711}"/>
                  </a:ext>
                </a:extLst>
              </p14:cNvPr>
              <p14:cNvContentPartPr/>
              <p14:nvPr/>
            </p14:nvContentPartPr>
            <p14:xfrm>
              <a:off x="13277601" y="-2627433"/>
              <a:ext cx="540" cy="54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3D876998-6857-4E84-A5BE-F9003C89A71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264101" y="-2640933"/>
                <a:ext cx="27000" cy="27000"/>
              </a:xfrm>
              <a:prstGeom prst="rect">
                <a:avLst/>
              </a:prstGeom>
            </p:spPr>
          </p:pic>
        </mc:Fallback>
      </mc:AlternateContent>
      <p:sp>
        <p:nvSpPr>
          <p:cNvPr id="77" name="Arrow: Chevron 76">
            <a:hlinkClick r:id="rId5" action="ppaction://hlinksldjump"/>
            <a:extLst>
              <a:ext uri="{FF2B5EF4-FFF2-40B4-BE49-F238E27FC236}">
                <a16:creationId xmlns:a16="http://schemas.microsoft.com/office/drawing/2014/main" id="{39F67780-012E-442B-9A37-0BC77943D7CF}"/>
              </a:ext>
            </a:extLst>
          </p:cNvPr>
          <p:cNvSpPr/>
          <p:nvPr/>
        </p:nvSpPr>
        <p:spPr>
          <a:xfrm flipH="1">
            <a:off x="16856214" y="9078764"/>
            <a:ext cx="631686" cy="546512"/>
          </a:xfrm>
          <a:prstGeom prst="chevron">
            <a:avLst/>
          </a:pr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3500000" scaled="1"/>
          </a:gradFill>
          <a:ln>
            <a:noFill/>
          </a:ln>
          <a:effectLst>
            <a:outerShdw blurRad="50800" dist="50800" dir="2400000" algn="ctr" rotWithShape="0">
              <a:srgbClr val="000000">
                <a:alpha val="41000"/>
              </a:srgbClr>
            </a:outerShdw>
          </a:effectLst>
        </p:spPr>
        <p:txBody>
          <a:bodyPr wrap="square" lIns="140400" tIns="140400" rIns="140400" bIns="140400" rtlCol="0" anchor="ctr" anchorCtr="0">
            <a:noAutofit/>
          </a:bodyPr>
          <a:lstStyle/>
          <a:p>
            <a:pPr algn="ctr" defTabSz="1404000"/>
            <a:endParaRPr lang="en-IN" sz="24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2C56FC58-48F7-401B-A3C9-09D4F30A2A53}"/>
              </a:ext>
            </a:extLst>
          </p:cNvPr>
          <p:cNvSpPr txBox="1"/>
          <p:nvPr/>
        </p:nvSpPr>
        <p:spPr>
          <a:xfrm>
            <a:off x="17487900" y="9078764"/>
            <a:ext cx="429381" cy="546512"/>
          </a:xfrm>
          <a:prstGeom prst="rect">
            <a:avLst/>
          </a:prstGeom>
          <a:noFill/>
        </p:spPr>
        <p:txBody>
          <a:bodyPr wrap="none" lIns="140400" tIns="70200" rIns="140400" bIns="70200" rtlCol="0" anchor="ctr" anchorCtr="0">
            <a:noAutofit/>
          </a:bodyPr>
          <a:lstStyle/>
          <a:p>
            <a:pPr algn="l">
              <a:buNone/>
            </a:pPr>
            <a:r>
              <a:rPr lang="en-IN" sz="2250" b="1" dirty="0"/>
              <a:t>10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6F90F266-4A1B-A533-532E-ACA7D76F741E}"/>
              </a:ext>
            </a:extLst>
          </p:cNvPr>
          <p:cNvSpPr/>
          <p:nvPr/>
        </p:nvSpPr>
        <p:spPr>
          <a:xfrm>
            <a:off x="14047076" y="136648"/>
            <a:ext cx="4012324" cy="8740651"/>
          </a:xfrm>
          <a:prstGeom prst="roundRect">
            <a:avLst>
              <a:gd name="adj" fmla="val 7500"/>
            </a:avLst>
          </a:prstGeom>
          <a:noFill/>
          <a:ln w="38100">
            <a:solidFill>
              <a:schemeClr val="accent4"/>
            </a:solidFill>
          </a:ln>
        </p:spPr>
        <p:txBody>
          <a:bodyPr wrap="square" lIns="93600" tIns="93600" rIns="93600" bIns="93600" rtlCol="0" anchor="ctr" anchorCtr="0">
            <a:noAutofit/>
          </a:bodyPr>
          <a:lstStyle/>
          <a:p>
            <a:pPr algn="l" defTabSz="936000"/>
            <a:endParaRPr lang="en-IN" sz="1500" dirty="0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59672008-370D-99E1-63EC-2F5DEC06ED31}"/>
              </a:ext>
            </a:extLst>
          </p:cNvPr>
          <p:cNvGrpSpPr/>
          <p:nvPr/>
        </p:nvGrpSpPr>
        <p:grpSpPr>
          <a:xfrm>
            <a:off x="117981" y="129028"/>
            <a:ext cx="6206619" cy="1366318"/>
            <a:chOff x="168579" y="728096"/>
            <a:chExt cx="6132431" cy="1366318"/>
          </a:xfrm>
        </p:grpSpPr>
        <p:sp>
          <p:nvSpPr>
            <p:cNvPr id="33" name="Right Triangle 32">
              <a:extLst>
                <a:ext uri="{FF2B5EF4-FFF2-40B4-BE49-F238E27FC236}">
                  <a16:creationId xmlns:a16="http://schemas.microsoft.com/office/drawing/2014/main" id="{FBB5A29E-AAA3-02C8-5371-CD361AD66C7A}"/>
                </a:ext>
              </a:extLst>
            </p:cNvPr>
            <p:cNvSpPr/>
            <p:nvPr/>
          </p:nvSpPr>
          <p:spPr>
            <a:xfrm flipH="1">
              <a:off x="168579" y="728096"/>
              <a:ext cx="545598" cy="221136"/>
            </a:xfrm>
            <a:prstGeom prst="rtTriangle">
              <a:avLst/>
            </a:prstGeom>
            <a:gradFill>
              <a:gsLst>
                <a:gs pos="0">
                  <a:schemeClr val="accent6">
                    <a:lumMod val="60000"/>
                    <a:lumOff val="40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3500000" scaled="1"/>
            </a:gradFill>
            <a:ln>
              <a:noFill/>
            </a:ln>
            <a:effectLst>
              <a:outerShdw blurRad="38100" dist="50800" dir="3000000" algn="ctr" rotWithShape="0">
                <a:srgbClr val="000000">
                  <a:alpha val="45000"/>
                </a:srgbClr>
              </a:outerShdw>
            </a:effectLst>
          </p:spPr>
          <p:txBody>
            <a:bodyPr wrap="square" lIns="140400" tIns="140400" rIns="140400" bIns="140400" rtlCol="0" anchor="ctr" anchorCtr="0">
              <a:noAutofit/>
            </a:bodyPr>
            <a:lstStyle/>
            <a:p>
              <a:pPr defTabSz="1404000"/>
              <a:endParaRPr lang="en-IN" sz="2250" dirty="0"/>
            </a:p>
          </p:txBody>
        </p:sp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2CADAF37-5F6B-01F6-983B-0A8CCB7239E7}"/>
                </a:ext>
              </a:extLst>
            </p:cNvPr>
            <p:cNvSpPr/>
            <p:nvPr/>
          </p:nvSpPr>
          <p:spPr>
            <a:xfrm>
              <a:off x="375347" y="728096"/>
              <a:ext cx="5925663" cy="1366318"/>
            </a:xfrm>
            <a:prstGeom prst="roundRect">
              <a:avLst>
                <a:gd name="adj" fmla="val 11023"/>
              </a:avLst>
            </a:prstGeom>
            <a:solidFill>
              <a:schemeClr val="bg1"/>
            </a:solidFill>
            <a:ln>
              <a:noFill/>
            </a:ln>
            <a:effectLst>
              <a:outerShdw blurRad="38100" dist="50800" dir="3000000" algn="ctr" rotWithShape="0">
                <a:srgbClr val="000000">
                  <a:alpha val="45000"/>
                </a:srgbClr>
              </a:outerShdw>
            </a:effectLst>
          </p:spPr>
          <p:txBody>
            <a:bodyPr wrap="square" lIns="140400" tIns="140400" rIns="140400" bIns="140400" rtlCol="0" anchor="ctr" anchorCtr="0">
              <a:noAutofit/>
            </a:bodyPr>
            <a:lstStyle/>
            <a:p>
              <a:pPr defTabSz="1404000"/>
              <a:endParaRPr lang="en-IN" sz="2250" dirty="0"/>
            </a:p>
          </p:txBody>
        </p:sp>
        <p:sp>
          <p:nvSpPr>
            <p:cNvPr id="35" name="Rectangle: Top Corners Rounded 34">
              <a:extLst>
                <a:ext uri="{FF2B5EF4-FFF2-40B4-BE49-F238E27FC236}">
                  <a16:creationId xmlns:a16="http://schemas.microsoft.com/office/drawing/2014/main" id="{381EEB82-BEEE-CC61-09DA-3FB27D88B2F3}"/>
                </a:ext>
              </a:extLst>
            </p:cNvPr>
            <p:cNvSpPr/>
            <p:nvPr/>
          </p:nvSpPr>
          <p:spPr>
            <a:xfrm rot="5400000">
              <a:off x="404331" y="708314"/>
              <a:ext cx="954363" cy="1425868"/>
            </a:xfrm>
            <a:prstGeom prst="round2SameRect">
              <a:avLst>
                <a:gd name="adj1" fmla="val 49166"/>
                <a:gd name="adj2" fmla="val 0"/>
              </a:avLst>
            </a:prstGeom>
            <a:gradFill>
              <a:gsLst>
                <a:gs pos="0">
                  <a:schemeClr val="accent6">
                    <a:lumMod val="60000"/>
                    <a:lumOff val="40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3500000" scaled="1"/>
            </a:gradFill>
            <a:ln>
              <a:noFill/>
            </a:ln>
            <a:effectLst>
              <a:outerShdw blurRad="38100" dist="50800" dir="3000000" algn="ctr" rotWithShape="0">
                <a:srgbClr val="000000">
                  <a:alpha val="45000"/>
                </a:srgbClr>
              </a:outerShdw>
            </a:effectLst>
          </p:spPr>
          <p:txBody>
            <a:bodyPr wrap="square" lIns="140400" tIns="140400" rIns="140400" bIns="140400" rtlCol="0" anchor="ctr" anchorCtr="0">
              <a:noAutofit/>
            </a:bodyPr>
            <a:lstStyle/>
            <a:p>
              <a:pPr defTabSz="1404000"/>
              <a:endParaRPr lang="en-IN" sz="2250" dirty="0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F8D33846-60AE-6311-3356-E3C46D38A6D4}"/>
                </a:ext>
              </a:extLst>
            </p:cNvPr>
            <p:cNvSpPr/>
            <p:nvPr/>
          </p:nvSpPr>
          <p:spPr>
            <a:xfrm>
              <a:off x="728570" y="1061248"/>
              <a:ext cx="720000" cy="72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38100" dist="50800" dir="3000000" algn="ctr" rotWithShape="0">
                <a:srgbClr val="000000">
                  <a:alpha val="45000"/>
                </a:srgbClr>
              </a:outerShdw>
            </a:effectLst>
          </p:spPr>
          <p:txBody>
            <a:bodyPr wrap="square" lIns="140400" tIns="140400" rIns="140400" bIns="140400" rtlCol="0" anchor="ctr" anchorCtr="0">
              <a:noAutofit/>
            </a:bodyPr>
            <a:lstStyle/>
            <a:p>
              <a:pPr defTabSz="1404000"/>
              <a:endParaRPr lang="en-IN" sz="2250" dirty="0"/>
            </a:p>
          </p:txBody>
        </p:sp>
        <p:sp>
          <p:nvSpPr>
            <p:cNvPr id="37" name="TextBox 36">
              <a:hlinkClick r:id="rId6" action="ppaction://hlinksldjump"/>
              <a:extLst>
                <a:ext uri="{FF2B5EF4-FFF2-40B4-BE49-F238E27FC236}">
                  <a16:creationId xmlns:a16="http://schemas.microsoft.com/office/drawing/2014/main" id="{543827B9-04B6-FAE2-0A6F-5214F450C247}"/>
                </a:ext>
              </a:extLst>
            </p:cNvPr>
            <p:cNvSpPr txBox="1"/>
            <p:nvPr/>
          </p:nvSpPr>
          <p:spPr>
            <a:xfrm>
              <a:off x="831763" y="1209767"/>
              <a:ext cx="508457" cy="402975"/>
            </a:xfrm>
            <a:prstGeom prst="rect">
              <a:avLst/>
            </a:prstGeom>
            <a:noFill/>
            <a:effectLst>
              <a:outerShdw blurRad="50800" dist="50800" dir="2400000" algn="tl" rotWithShape="0">
                <a:prstClr val="black">
                  <a:alpha val="41000"/>
                </a:prstClr>
              </a:outerShdw>
            </a:effectLst>
          </p:spPr>
          <p:txBody>
            <a:bodyPr wrap="none" lIns="140400" tIns="70200" rIns="140400" bIns="70200" rtlCol="0" anchor="ctr" anchorCtr="0">
              <a:noAutofit/>
            </a:bodyPr>
            <a:lstStyle/>
            <a:p>
              <a:pPr algn="ctr">
                <a:buNone/>
              </a:pPr>
              <a:r>
                <a:rPr lang="en-IN" sz="4800" b="1" dirty="0"/>
                <a:t>10</a:t>
              </a:r>
            </a:p>
          </p:txBody>
        </p:sp>
        <p:sp>
          <p:nvSpPr>
            <p:cNvPr id="38" name="TextBox 37">
              <a:hlinkClick r:id="rId6" action="ppaction://hlinksldjump"/>
              <a:extLst>
                <a:ext uri="{FF2B5EF4-FFF2-40B4-BE49-F238E27FC236}">
                  <a16:creationId xmlns:a16="http://schemas.microsoft.com/office/drawing/2014/main" id="{DEF4119A-FA26-047D-B43C-104CD7A65703}"/>
                </a:ext>
              </a:extLst>
            </p:cNvPr>
            <p:cNvSpPr txBox="1"/>
            <p:nvPr/>
          </p:nvSpPr>
          <p:spPr>
            <a:xfrm>
              <a:off x="1828833" y="927101"/>
              <a:ext cx="3839892" cy="988293"/>
            </a:xfrm>
            <a:prstGeom prst="rect">
              <a:avLst/>
            </a:prstGeom>
            <a:noFill/>
            <a:effectLst>
              <a:outerShdw blurRad="50800" dist="50800" dir="2400000" algn="tl" rotWithShape="0">
                <a:prstClr val="black">
                  <a:alpha val="41000"/>
                </a:prstClr>
              </a:outerShdw>
            </a:effectLst>
          </p:spPr>
          <p:txBody>
            <a:bodyPr wrap="none" lIns="140400" tIns="70200" rIns="140400" bIns="70200" rtlCol="0" anchor="ctr" anchorCtr="0">
              <a:noAutofit/>
            </a:bodyPr>
            <a:lstStyle/>
            <a:p>
              <a:pPr algn="ctr">
                <a:buNone/>
              </a:pPr>
              <a:r>
                <a:rPr lang="en-IN" sz="24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Power BI – Fast Bowlers Page</a:t>
              </a: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3A7E61EE-6A69-FC70-EE22-444653A314EB}"/>
              </a:ext>
            </a:extLst>
          </p:cNvPr>
          <p:cNvSpPr txBox="1"/>
          <p:nvPr/>
        </p:nvSpPr>
        <p:spPr>
          <a:xfrm>
            <a:off x="14047076" y="239596"/>
            <a:ext cx="4012324" cy="90794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/>
              <a:t>“Fast Bowlers Selection criteria and Insights” are </a:t>
            </a:r>
            <a:r>
              <a:rPr lang="en-US" sz="2000" dirty="0"/>
              <a:t>mentioned below. </a:t>
            </a:r>
          </a:p>
          <a:p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Bowling Economy &lt;7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Bowling Strike Rate &lt;16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Bowling Average &lt; 20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Dot Ball % &gt; 40</a:t>
            </a:r>
          </a:p>
          <a:p>
            <a:endParaRPr lang="en-US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Sam Curran </a:t>
            </a:r>
            <a:r>
              <a:rPr lang="en-US" sz="2000" dirty="0"/>
              <a:t>can be selected at </a:t>
            </a:r>
            <a:r>
              <a:rPr lang="en-US" sz="2000" b="1" dirty="0"/>
              <a:t>No 9</a:t>
            </a:r>
            <a:r>
              <a:rPr lang="en-US" sz="2000" dirty="0"/>
              <a:t>, because </a:t>
            </a:r>
            <a:r>
              <a:rPr lang="en-US" sz="2000" b="1" dirty="0"/>
              <a:t>Economy</a:t>
            </a:r>
            <a:r>
              <a:rPr lang="en-US" sz="2000" dirty="0"/>
              <a:t> is </a:t>
            </a:r>
            <a:r>
              <a:rPr lang="en-US" sz="2000" b="1" dirty="0"/>
              <a:t>6.53</a:t>
            </a:r>
            <a:r>
              <a:rPr lang="en-US" sz="2000" dirty="0"/>
              <a:t>, </a:t>
            </a:r>
            <a:r>
              <a:rPr lang="en-US" sz="2000" b="1" dirty="0"/>
              <a:t>Bowling Strike Rate </a:t>
            </a:r>
            <a:r>
              <a:rPr lang="en-US" sz="2000" dirty="0"/>
              <a:t>is </a:t>
            </a:r>
            <a:r>
              <a:rPr lang="en-US" sz="2000" b="1" dirty="0"/>
              <a:t>10.46</a:t>
            </a:r>
            <a:r>
              <a:rPr lang="en-US" sz="2000" dirty="0"/>
              <a:t> &amp; </a:t>
            </a:r>
            <a:r>
              <a:rPr lang="en-US" sz="2000" b="1" dirty="0"/>
              <a:t>Dot Ball % </a:t>
            </a:r>
            <a:r>
              <a:rPr lang="en-US" sz="2000" dirty="0"/>
              <a:t>is </a:t>
            </a:r>
            <a:r>
              <a:rPr lang="en-US" sz="2000" b="1" dirty="0"/>
              <a:t>48.53%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 err="1"/>
              <a:t>Anrich</a:t>
            </a:r>
            <a:r>
              <a:rPr lang="en-US" sz="2000" b="1" dirty="0"/>
              <a:t> Nortje &amp; Shaheen Shah Afridi </a:t>
            </a:r>
            <a:r>
              <a:rPr lang="en-US" sz="2000" dirty="0"/>
              <a:t>can be selected at </a:t>
            </a:r>
            <a:r>
              <a:rPr lang="en-US" sz="2000" b="1" dirty="0"/>
              <a:t>No 10 &amp; No 11 </a:t>
            </a:r>
            <a:r>
              <a:rPr lang="en-US" sz="2000" dirty="0"/>
              <a:t>respectively based on their performances.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Combined performance of all 3 if you see</a:t>
            </a:r>
          </a:p>
          <a:p>
            <a:pPr marL="9715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Bowling Average is </a:t>
            </a:r>
            <a:r>
              <a:rPr lang="en-US" sz="2000" b="1" dirty="0"/>
              <a:t>11.34</a:t>
            </a:r>
          </a:p>
          <a:p>
            <a:pPr marL="9715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Bowling Strike Rate is </a:t>
            </a:r>
            <a:r>
              <a:rPr lang="en-US" sz="2000" b="1" dirty="0"/>
              <a:t>11.20</a:t>
            </a:r>
          </a:p>
          <a:p>
            <a:pPr marL="9715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Economy is  </a:t>
            </a:r>
            <a:r>
              <a:rPr lang="en-US" sz="2000" b="1" dirty="0"/>
              <a:t>6.08</a:t>
            </a:r>
            <a:r>
              <a:rPr lang="en-US" sz="2000" dirty="0"/>
              <a:t> is pretty good in T20 matches</a:t>
            </a:r>
          </a:p>
          <a:p>
            <a:pPr marL="9715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Dot ball% is around </a:t>
            </a:r>
            <a:r>
              <a:rPr lang="en-US" sz="2000" b="1" dirty="0"/>
              <a:t>49.49 % </a:t>
            </a:r>
            <a:r>
              <a:rPr lang="en-US" sz="2000" dirty="0"/>
              <a:t>is excellent.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3DA1A3C-0C1E-EDCB-5009-081CFA8A678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8460" y="1734175"/>
            <a:ext cx="13719400" cy="7722369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DE680E8-6D0C-C490-2303-3184587B5CD9}"/>
              </a:ext>
            </a:extLst>
          </p:cNvPr>
          <p:cNvSpPr/>
          <p:nvPr/>
        </p:nvSpPr>
        <p:spPr>
          <a:xfrm>
            <a:off x="424560" y="4063916"/>
            <a:ext cx="1709040" cy="1308184"/>
          </a:xfrm>
          <a:prstGeom prst="roundRect">
            <a:avLst>
              <a:gd name="adj" fmla="val 4856"/>
            </a:avLst>
          </a:prstGeom>
          <a:noFill/>
          <a:ln w="57150">
            <a:solidFill>
              <a:srgbClr val="FF0000"/>
            </a:solidFill>
          </a:ln>
        </p:spPr>
        <p:txBody>
          <a:bodyPr wrap="square" lIns="93600" tIns="93600" rIns="93600" bIns="93600" rtlCol="0" anchor="ctr" anchorCtr="0">
            <a:noAutofit/>
          </a:bodyPr>
          <a:lstStyle/>
          <a:p>
            <a:pPr algn="l" defTabSz="936000"/>
            <a:endParaRPr lang="en-IN" sz="1500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CEFEF5F-8B08-E872-7807-42925510E1A6}"/>
              </a:ext>
            </a:extLst>
          </p:cNvPr>
          <p:cNvSpPr/>
          <p:nvPr/>
        </p:nvSpPr>
        <p:spPr>
          <a:xfrm>
            <a:off x="6849278" y="800640"/>
            <a:ext cx="6889464" cy="928676"/>
          </a:xfrm>
          <a:prstGeom prst="roundRect">
            <a:avLst>
              <a:gd name="adj" fmla="val 4856"/>
            </a:avLst>
          </a:prstGeom>
          <a:noFill/>
          <a:ln w="57150">
            <a:solidFill>
              <a:srgbClr val="FF0000"/>
            </a:solidFill>
          </a:ln>
        </p:spPr>
        <p:txBody>
          <a:bodyPr wrap="square" lIns="93600" tIns="93600" rIns="93600" bIns="93600" rtlCol="0" anchor="ctr" anchorCtr="0">
            <a:noAutofit/>
          </a:bodyPr>
          <a:lstStyle/>
          <a:p>
            <a:pPr algn="l" defTabSz="936000"/>
            <a:endParaRPr lang="en-IN" sz="15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2581F7F-CB95-8E1E-E4B1-827D4792F0E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28719" y="873807"/>
            <a:ext cx="6730582" cy="739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77530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3D876998-6857-4E84-A5BE-F9003C89A711}"/>
                  </a:ext>
                </a:extLst>
              </p14:cNvPr>
              <p14:cNvContentPartPr/>
              <p14:nvPr/>
            </p14:nvContentPartPr>
            <p14:xfrm>
              <a:off x="13277601" y="-2627433"/>
              <a:ext cx="540" cy="54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3D876998-6857-4E84-A5BE-F9003C89A71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264101" y="-2640933"/>
                <a:ext cx="27000" cy="27000"/>
              </a:xfrm>
              <a:prstGeom prst="rect">
                <a:avLst/>
              </a:prstGeom>
            </p:spPr>
          </p:pic>
        </mc:Fallback>
      </mc:AlternateContent>
      <p:sp>
        <p:nvSpPr>
          <p:cNvPr id="77" name="Arrow: Chevron 76">
            <a:hlinkClick r:id="rId5" action="ppaction://hlinksldjump"/>
            <a:extLst>
              <a:ext uri="{FF2B5EF4-FFF2-40B4-BE49-F238E27FC236}">
                <a16:creationId xmlns:a16="http://schemas.microsoft.com/office/drawing/2014/main" id="{39F67780-012E-442B-9A37-0BC77943D7CF}"/>
              </a:ext>
            </a:extLst>
          </p:cNvPr>
          <p:cNvSpPr/>
          <p:nvPr/>
        </p:nvSpPr>
        <p:spPr>
          <a:xfrm flipH="1">
            <a:off x="16856214" y="9078764"/>
            <a:ext cx="631686" cy="546512"/>
          </a:xfrm>
          <a:prstGeom prst="chevron">
            <a:avLst/>
          </a:pr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3500000" scaled="1"/>
          </a:gradFill>
          <a:ln>
            <a:noFill/>
          </a:ln>
          <a:effectLst>
            <a:outerShdw blurRad="50800" dist="50800" dir="2400000" algn="ctr" rotWithShape="0">
              <a:srgbClr val="000000">
                <a:alpha val="41000"/>
              </a:srgbClr>
            </a:outerShdw>
          </a:effectLst>
        </p:spPr>
        <p:txBody>
          <a:bodyPr wrap="square" lIns="140400" tIns="140400" rIns="140400" bIns="140400" rtlCol="0" anchor="ctr" anchorCtr="0">
            <a:noAutofit/>
          </a:bodyPr>
          <a:lstStyle/>
          <a:p>
            <a:pPr algn="ctr" defTabSz="1404000"/>
            <a:endParaRPr lang="en-IN" sz="24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2C56FC58-48F7-401B-A3C9-09D4F30A2A53}"/>
              </a:ext>
            </a:extLst>
          </p:cNvPr>
          <p:cNvSpPr txBox="1"/>
          <p:nvPr/>
        </p:nvSpPr>
        <p:spPr>
          <a:xfrm>
            <a:off x="17487900" y="9078764"/>
            <a:ext cx="429381" cy="546512"/>
          </a:xfrm>
          <a:prstGeom prst="rect">
            <a:avLst/>
          </a:prstGeom>
          <a:noFill/>
        </p:spPr>
        <p:txBody>
          <a:bodyPr wrap="none" lIns="140400" tIns="70200" rIns="140400" bIns="70200" rtlCol="0" anchor="ctr" anchorCtr="0">
            <a:noAutofit/>
          </a:bodyPr>
          <a:lstStyle/>
          <a:p>
            <a:pPr algn="l">
              <a:buNone/>
            </a:pPr>
            <a:r>
              <a:rPr lang="en-IN" sz="2250" b="1" dirty="0"/>
              <a:t>11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6F90F266-4A1B-A533-532E-ACA7D76F741E}"/>
              </a:ext>
            </a:extLst>
          </p:cNvPr>
          <p:cNvSpPr/>
          <p:nvPr/>
        </p:nvSpPr>
        <p:spPr>
          <a:xfrm>
            <a:off x="14047076" y="136648"/>
            <a:ext cx="4012324" cy="8740651"/>
          </a:xfrm>
          <a:prstGeom prst="roundRect">
            <a:avLst>
              <a:gd name="adj" fmla="val 7500"/>
            </a:avLst>
          </a:prstGeom>
          <a:noFill/>
          <a:ln w="38100">
            <a:solidFill>
              <a:schemeClr val="accent4"/>
            </a:solidFill>
          </a:ln>
        </p:spPr>
        <p:txBody>
          <a:bodyPr wrap="square" lIns="93600" tIns="93600" rIns="93600" bIns="93600" rtlCol="0" anchor="ctr" anchorCtr="0">
            <a:noAutofit/>
          </a:bodyPr>
          <a:lstStyle/>
          <a:p>
            <a:pPr algn="l" defTabSz="936000"/>
            <a:endParaRPr lang="en-IN" sz="1500" dirty="0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59672008-370D-99E1-63EC-2F5DEC06ED31}"/>
              </a:ext>
            </a:extLst>
          </p:cNvPr>
          <p:cNvGrpSpPr/>
          <p:nvPr/>
        </p:nvGrpSpPr>
        <p:grpSpPr>
          <a:xfrm>
            <a:off x="117981" y="129028"/>
            <a:ext cx="6206619" cy="1366318"/>
            <a:chOff x="168579" y="728096"/>
            <a:chExt cx="6132431" cy="1366318"/>
          </a:xfrm>
        </p:grpSpPr>
        <p:sp>
          <p:nvSpPr>
            <p:cNvPr id="33" name="Right Triangle 32">
              <a:extLst>
                <a:ext uri="{FF2B5EF4-FFF2-40B4-BE49-F238E27FC236}">
                  <a16:creationId xmlns:a16="http://schemas.microsoft.com/office/drawing/2014/main" id="{FBB5A29E-AAA3-02C8-5371-CD361AD66C7A}"/>
                </a:ext>
              </a:extLst>
            </p:cNvPr>
            <p:cNvSpPr/>
            <p:nvPr/>
          </p:nvSpPr>
          <p:spPr>
            <a:xfrm flipH="1">
              <a:off x="168579" y="728096"/>
              <a:ext cx="545598" cy="221136"/>
            </a:xfrm>
            <a:prstGeom prst="rtTriangle">
              <a:avLst/>
            </a:prstGeom>
            <a:gradFill>
              <a:gsLst>
                <a:gs pos="0">
                  <a:schemeClr val="accent6">
                    <a:lumMod val="60000"/>
                    <a:lumOff val="40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3500000" scaled="1"/>
            </a:gradFill>
            <a:ln>
              <a:noFill/>
            </a:ln>
            <a:effectLst>
              <a:outerShdw blurRad="38100" dist="50800" dir="3000000" algn="ctr" rotWithShape="0">
                <a:srgbClr val="000000">
                  <a:alpha val="45000"/>
                </a:srgbClr>
              </a:outerShdw>
            </a:effectLst>
          </p:spPr>
          <p:txBody>
            <a:bodyPr wrap="square" lIns="140400" tIns="140400" rIns="140400" bIns="140400" rtlCol="0" anchor="ctr" anchorCtr="0">
              <a:noAutofit/>
            </a:bodyPr>
            <a:lstStyle/>
            <a:p>
              <a:pPr defTabSz="1404000"/>
              <a:endParaRPr lang="en-IN" sz="2250" dirty="0"/>
            </a:p>
          </p:txBody>
        </p:sp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2CADAF37-5F6B-01F6-983B-0A8CCB7239E7}"/>
                </a:ext>
              </a:extLst>
            </p:cNvPr>
            <p:cNvSpPr/>
            <p:nvPr/>
          </p:nvSpPr>
          <p:spPr>
            <a:xfrm>
              <a:off x="375347" y="728096"/>
              <a:ext cx="5925663" cy="1366318"/>
            </a:xfrm>
            <a:prstGeom prst="roundRect">
              <a:avLst>
                <a:gd name="adj" fmla="val 11023"/>
              </a:avLst>
            </a:prstGeom>
            <a:solidFill>
              <a:schemeClr val="bg1"/>
            </a:solidFill>
            <a:ln>
              <a:noFill/>
            </a:ln>
            <a:effectLst>
              <a:outerShdw blurRad="38100" dist="50800" dir="3000000" algn="ctr" rotWithShape="0">
                <a:srgbClr val="000000">
                  <a:alpha val="45000"/>
                </a:srgbClr>
              </a:outerShdw>
            </a:effectLst>
          </p:spPr>
          <p:txBody>
            <a:bodyPr wrap="square" lIns="140400" tIns="140400" rIns="140400" bIns="140400" rtlCol="0" anchor="ctr" anchorCtr="0">
              <a:noAutofit/>
            </a:bodyPr>
            <a:lstStyle/>
            <a:p>
              <a:pPr defTabSz="1404000"/>
              <a:endParaRPr lang="en-IN" sz="2250" dirty="0"/>
            </a:p>
          </p:txBody>
        </p:sp>
        <p:sp>
          <p:nvSpPr>
            <p:cNvPr id="35" name="Rectangle: Top Corners Rounded 34">
              <a:extLst>
                <a:ext uri="{FF2B5EF4-FFF2-40B4-BE49-F238E27FC236}">
                  <a16:creationId xmlns:a16="http://schemas.microsoft.com/office/drawing/2014/main" id="{381EEB82-BEEE-CC61-09DA-3FB27D88B2F3}"/>
                </a:ext>
              </a:extLst>
            </p:cNvPr>
            <p:cNvSpPr/>
            <p:nvPr/>
          </p:nvSpPr>
          <p:spPr>
            <a:xfrm rot="5400000">
              <a:off x="404331" y="708314"/>
              <a:ext cx="954363" cy="1425868"/>
            </a:xfrm>
            <a:prstGeom prst="round2SameRect">
              <a:avLst>
                <a:gd name="adj1" fmla="val 49166"/>
                <a:gd name="adj2" fmla="val 0"/>
              </a:avLst>
            </a:prstGeom>
            <a:gradFill>
              <a:gsLst>
                <a:gs pos="0">
                  <a:schemeClr val="accent6">
                    <a:lumMod val="60000"/>
                    <a:lumOff val="40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3500000" scaled="1"/>
            </a:gradFill>
            <a:ln>
              <a:noFill/>
            </a:ln>
            <a:effectLst>
              <a:outerShdw blurRad="38100" dist="50800" dir="3000000" algn="ctr" rotWithShape="0">
                <a:srgbClr val="000000">
                  <a:alpha val="45000"/>
                </a:srgbClr>
              </a:outerShdw>
            </a:effectLst>
          </p:spPr>
          <p:txBody>
            <a:bodyPr wrap="square" lIns="140400" tIns="140400" rIns="140400" bIns="140400" rtlCol="0" anchor="ctr" anchorCtr="0">
              <a:noAutofit/>
            </a:bodyPr>
            <a:lstStyle/>
            <a:p>
              <a:pPr defTabSz="1404000"/>
              <a:endParaRPr lang="en-IN" sz="2250" dirty="0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F8D33846-60AE-6311-3356-E3C46D38A6D4}"/>
                </a:ext>
              </a:extLst>
            </p:cNvPr>
            <p:cNvSpPr/>
            <p:nvPr/>
          </p:nvSpPr>
          <p:spPr>
            <a:xfrm>
              <a:off x="728570" y="1061248"/>
              <a:ext cx="720000" cy="72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38100" dist="50800" dir="3000000" algn="ctr" rotWithShape="0">
                <a:srgbClr val="000000">
                  <a:alpha val="45000"/>
                </a:srgbClr>
              </a:outerShdw>
            </a:effectLst>
          </p:spPr>
          <p:txBody>
            <a:bodyPr wrap="square" lIns="140400" tIns="140400" rIns="140400" bIns="140400" rtlCol="0" anchor="ctr" anchorCtr="0">
              <a:noAutofit/>
            </a:bodyPr>
            <a:lstStyle/>
            <a:p>
              <a:pPr defTabSz="1404000"/>
              <a:endParaRPr lang="en-IN" sz="2250" dirty="0"/>
            </a:p>
          </p:txBody>
        </p:sp>
        <p:sp>
          <p:nvSpPr>
            <p:cNvPr id="37" name="TextBox 36">
              <a:hlinkClick r:id="rId6" action="ppaction://hlinksldjump"/>
              <a:extLst>
                <a:ext uri="{FF2B5EF4-FFF2-40B4-BE49-F238E27FC236}">
                  <a16:creationId xmlns:a16="http://schemas.microsoft.com/office/drawing/2014/main" id="{543827B9-04B6-FAE2-0A6F-5214F450C247}"/>
                </a:ext>
              </a:extLst>
            </p:cNvPr>
            <p:cNvSpPr txBox="1"/>
            <p:nvPr/>
          </p:nvSpPr>
          <p:spPr>
            <a:xfrm>
              <a:off x="831763" y="1209767"/>
              <a:ext cx="508457" cy="402975"/>
            </a:xfrm>
            <a:prstGeom prst="rect">
              <a:avLst/>
            </a:prstGeom>
            <a:noFill/>
            <a:effectLst>
              <a:outerShdw blurRad="50800" dist="50800" dir="2400000" algn="tl" rotWithShape="0">
                <a:prstClr val="black">
                  <a:alpha val="41000"/>
                </a:prstClr>
              </a:outerShdw>
            </a:effectLst>
          </p:spPr>
          <p:txBody>
            <a:bodyPr wrap="none" lIns="140400" tIns="70200" rIns="140400" bIns="70200" rtlCol="0" anchor="ctr" anchorCtr="0">
              <a:noAutofit/>
            </a:bodyPr>
            <a:lstStyle/>
            <a:p>
              <a:pPr algn="ctr">
                <a:buNone/>
              </a:pPr>
              <a:r>
                <a:rPr lang="en-IN" sz="4800" b="1" dirty="0"/>
                <a:t>11</a:t>
              </a:r>
            </a:p>
          </p:txBody>
        </p:sp>
        <p:sp>
          <p:nvSpPr>
            <p:cNvPr id="38" name="TextBox 37">
              <a:hlinkClick r:id="rId6" action="ppaction://hlinksldjump"/>
              <a:extLst>
                <a:ext uri="{FF2B5EF4-FFF2-40B4-BE49-F238E27FC236}">
                  <a16:creationId xmlns:a16="http://schemas.microsoft.com/office/drawing/2014/main" id="{DEF4119A-FA26-047D-B43C-104CD7A65703}"/>
                </a:ext>
              </a:extLst>
            </p:cNvPr>
            <p:cNvSpPr txBox="1"/>
            <p:nvPr/>
          </p:nvSpPr>
          <p:spPr>
            <a:xfrm>
              <a:off x="1029872" y="944066"/>
              <a:ext cx="3839892" cy="988293"/>
            </a:xfrm>
            <a:prstGeom prst="rect">
              <a:avLst/>
            </a:prstGeom>
            <a:noFill/>
            <a:effectLst>
              <a:outerShdw blurRad="50800" dist="50800" dir="2400000" algn="tl" rotWithShape="0">
                <a:prstClr val="black">
                  <a:alpha val="41000"/>
                </a:prstClr>
              </a:outerShdw>
            </a:effectLst>
          </p:spPr>
          <p:txBody>
            <a:bodyPr wrap="none" lIns="140400" tIns="70200" rIns="140400" bIns="70200" rtlCol="0" anchor="ctr" anchorCtr="0">
              <a:noAutofit/>
            </a:bodyPr>
            <a:lstStyle/>
            <a:p>
              <a:pPr algn="ctr">
                <a:buNone/>
              </a:pPr>
              <a:r>
                <a:rPr lang="en-IN" sz="24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Power BI – Final 11</a:t>
              </a: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3A7E61EE-6A69-FC70-EE22-444653A314EB}"/>
              </a:ext>
            </a:extLst>
          </p:cNvPr>
          <p:cNvSpPr txBox="1"/>
          <p:nvPr/>
        </p:nvSpPr>
        <p:spPr>
          <a:xfrm>
            <a:off x="14144263" y="239596"/>
            <a:ext cx="3773018" cy="82176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“Final 11 Selection criteria and Insights” are </a:t>
            </a:r>
            <a:r>
              <a:rPr lang="en-US" sz="2400" dirty="0"/>
              <a:t>mentioned below. </a:t>
            </a:r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Combined Team performance of Final 11 are mentioned below.</a:t>
            </a:r>
          </a:p>
          <a:p>
            <a:endParaRPr lang="en-US" sz="2400" dirty="0"/>
          </a:p>
          <a:p>
            <a:pPr marL="9715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Batting Average is </a:t>
            </a:r>
            <a:r>
              <a:rPr lang="en-US" sz="2400" b="1" dirty="0"/>
              <a:t>40.68</a:t>
            </a:r>
          </a:p>
          <a:p>
            <a:pPr marL="9715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Batting Strike Rate is </a:t>
            </a:r>
            <a:r>
              <a:rPr lang="en-US" sz="2400" b="1" dirty="0"/>
              <a:t>153.89</a:t>
            </a:r>
          </a:p>
          <a:p>
            <a:pPr marL="9715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Balls faced is </a:t>
            </a:r>
            <a:r>
              <a:rPr lang="en-US" sz="2400" b="1" dirty="0"/>
              <a:t>19.96</a:t>
            </a:r>
          </a:p>
          <a:p>
            <a:pPr marL="9715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Bowling Average is </a:t>
            </a:r>
            <a:r>
              <a:rPr lang="en-US" sz="2400" b="1" dirty="0"/>
              <a:t>12.30</a:t>
            </a:r>
          </a:p>
          <a:p>
            <a:pPr marL="9715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Bowling Strike rate is </a:t>
            </a:r>
            <a:r>
              <a:rPr lang="en-US" sz="2400" b="1" dirty="0"/>
              <a:t>11.84</a:t>
            </a:r>
          </a:p>
          <a:p>
            <a:pPr marL="9715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Economy is  </a:t>
            </a:r>
            <a:r>
              <a:rPr lang="en-US" sz="2400" b="1" dirty="0"/>
              <a:t>6.23</a:t>
            </a:r>
            <a:r>
              <a:rPr lang="en-US" sz="2400" dirty="0"/>
              <a:t> is pretty good in T20 matches</a:t>
            </a:r>
          </a:p>
          <a:p>
            <a:pPr marL="9715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Dot ball% is around </a:t>
            </a:r>
            <a:r>
              <a:rPr lang="en-US" sz="2400" b="1" dirty="0"/>
              <a:t>44 %, </a:t>
            </a:r>
            <a:r>
              <a:rPr lang="en-US" sz="2400" dirty="0"/>
              <a:t>it</a:t>
            </a:r>
            <a:r>
              <a:rPr lang="en-US" sz="2400" b="1" dirty="0"/>
              <a:t> </a:t>
            </a:r>
            <a:r>
              <a:rPr lang="en-US" sz="2400" dirty="0"/>
              <a:t>is excellent.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DE680E8-6D0C-C490-2303-3184587B5CD9}"/>
              </a:ext>
            </a:extLst>
          </p:cNvPr>
          <p:cNvSpPr/>
          <p:nvPr/>
        </p:nvSpPr>
        <p:spPr>
          <a:xfrm>
            <a:off x="2471405" y="7765416"/>
            <a:ext cx="1709040" cy="1308184"/>
          </a:xfrm>
          <a:prstGeom prst="roundRect">
            <a:avLst>
              <a:gd name="adj" fmla="val 4856"/>
            </a:avLst>
          </a:prstGeom>
          <a:noFill/>
          <a:ln w="57150">
            <a:solidFill>
              <a:srgbClr val="FF0000"/>
            </a:solidFill>
          </a:ln>
        </p:spPr>
        <p:txBody>
          <a:bodyPr wrap="square" lIns="93600" tIns="93600" rIns="93600" bIns="93600" rtlCol="0" anchor="ctr" anchorCtr="0">
            <a:noAutofit/>
          </a:bodyPr>
          <a:lstStyle/>
          <a:p>
            <a:pPr algn="l" defTabSz="936000"/>
            <a:endParaRPr lang="en-IN" sz="15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576AF8-0FD1-F7D8-D39D-60FCAA01833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600" y="1711315"/>
            <a:ext cx="13773544" cy="7607689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CEFEF5F-8B08-E872-7807-42925510E1A6}"/>
              </a:ext>
            </a:extLst>
          </p:cNvPr>
          <p:cNvSpPr/>
          <p:nvPr/>
        </p:nvSpPr>
        <p:spPr>
          <a:xfrm>
            <a:off x="2551796" y="8267626"/>
            <a:ext cx="11164203" cy="928676"/>
          </a:xfrm>
          <a:prstGeom prst="roundRect">
            <a:avLst>
              <a:gd name="adj" fmla="val 4856"/>
            </a:avLst>
          </a:prstGeom>
          <a:noFill/>
          <a:ln w="57150">
            <a:solidFill>
              <a:srgbClr val="FF0000"/>
            </a:solidFill>
          </a:ln>
        </p:spPr>
        <p:txBody>
          <a:bodyPr wrap="square" lIns="93600" tIns="93600" rIns="93600" bIns="93600" rtlCol="0" anchor="ctr" anchorCtr="0">
            <a:noAutofit/>
          </a:bodyPr>
          <a:lstStyle/>
          <a:p>
            <a:pPr algn="l" defTabSz="936000"/>
            <a:endParaRPr lang="en-IN" sz="1500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22537F2-C4F8-D5F8-CE0B-7E91EC2267C0}"/>
              </a:ext>
            </a:extLst>
          </p:cNvPr>
          <p:cNvSpPr/>
          <p:nvPr/>
        </p:nvSpPr>
        <p:spPr>
          <a:xfrm>
            <a:off x="370719" y="5671499"/>
            <a:ext cx="2038959" cy="3647505"/>
          </a:xfrm>
          <a:prstGeom prst="roundRect">
            <a:avLst>
              <a:gd name="adj" fmla="val 4856"/>
            </a:avLst>
          </a:prstGeom>
          <a:noFill/>
          <a:ln w="57150">
            <a:solidFill>
              <a:srgbClr val="FF0000"/>
            </a:solidFill>
          </a:ln>
        </p:spPr>
        <p:txBody>
          <a:bodyPr wrap="square" lIns="93600" tIns="93600" rIns="93600" bIns="93600" rtlCol="0" anchor="ctr" anchorCtr="0">
            <a:noAutofit/>
          </a:bodyPr>
          <a:lstStyle/>
          <a:p>
            <a:pPr algn="l" defTabSz="936000"/>
            <a:endParaRPr lang="en-IN" sz="1500" dirty="0"/>
          </a:p>
        </p:txBody>
      </p:sp>
    </p:spTree>
    <p:extLst>
      <p:ext uri="{BB962C8B-B14F-4D97-AF65-F5344CB8AC3E}">
        <p14:creationId xmlns:p14="http://schemas.microsoft.com/office/powerpoint/2010/main" val="346258189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17E9C0E1-AE5B-7EF4-B185-620405E3C41F}"/>
              </a:ext>
            </a:extLst>
          </p:cNvPr>
          <p:cNvSpPr/>
          <p:nvPr/>
        </p:nvSpPr>
        <p:spPr>
          <a:xfrm>
            <a:off x="3276600" y="1886193"/>
            <a:ext cx="13868400" cy="7192571"/>
          </a:xfrm>
          <a:prstGeom prst="roundRect">
            <a:avLst>
              <a:gd name="adj" fmla="val 4670"/>
            </a:avLst>
          </a:prstGeom>
          <a:gradFill flip="none" rotWithShape="1">
            <a:gsLst>
              <a:gs pos="23000">
                <a:srgbClr val="15D7EB">
                  <a:lumMod val="95000"/>
                </a:srgb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368300" sx="82000" sy="82000" algn="l" rotWithShape="0">
              <a:prstClr val="black">
                <a:alpha val="42000"/>
              </a:prstClr>
            </a:outerShdw>
          </a:effectLst>
        </p:spPr>
        <p:txBody>
          <a:bodyPr wrap="square" lIns="140400" tIns="140400" rIns="140400" bIns="140400" rtlCol="0" anchor="ctr" anchorCtr="0">
            <a:noAutofit/>
          </a:bodyPr>
          <a:lstStyle/>
          <a:p>
            <a:pPr defTabSz="1404000"/>
            <a:endParaRPr lang="en-IN" sz="4000" b="1" dirty="0">
              <a:solidFill>
                <a:schemeClr val="bg1"/>
              </a:solidFill>
              <a:effectLst>
                <a:outerShdw dist="38100" dir="6960000" algn="ctr" rotWithShape="0">
                  <a:srgbClr val="000000">
                    <a:alpha val="72000"/>
                  </a:srgbClr>
                </a:outerShdw>
              </a:effectLst>
              <a:latin typeface="Montserrat" panose="00000500000000000000" pitchFamily="2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59608249-FC74-AD16-8401-126304436358}"/>
              </a:ext>
            </a:extLst>
          </p:cNvPr>
          <p:cNvSpPr/>
          <p:nvPr/>
        </p:nvSpPr>
        <p:spPr>
          <a:xfrm>
            <a:off x="5407133" y="1886193"/>
            <a:ext cx="9753600" cy="975812"/>
          </a:xfrm>
          <a:prstGeom prst="roundRect">
            <a:avLst>
              <a:gd name="adj" fmla="val 24042"/>
            </a:avLst>
          </a:prstGeom>
          <a:gradFill flip="none" rotWithShape="1">
            <a:gsLst>
              <a:gs pos="23000">
                <a:srgbClr val="15D7EB"/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lIns="140400" tIns="140400" rIns="140400" bIns="140400" rtlCol="0" anchor="ctr" anchorCtr="0">
            <a:noAutofit/>
          </a:bodyPr>
          <a:lstStyle/>
          <a:p>
            <a:pPr defTabSz="1404000"/>
            <a:r>
              <a:rPr lang="en-IN" sz="4000" b="1" dirty="0">
                <a:solidFill>
                  <a:schemeClr val="bg1"/>
                </a:solidFill>
                <a:effectLst>
                  <a:outerShdw dist="38100" dir="6960000" algn="ctr" rotWithShape="0">
                    <a:srgbClr val="000000">
                      <a:alpha val="72000"/>
                    </a:srgbClr>
                  </a:outerShdw>
                </a:effectLst>
                <a:latin typeface="Montserrat" panose="00000500000000000000" pitchFamily="2" charset="0"/>
                <a:ea typeface="Calibri" panose="020F0502020204030204" pitchFamily="34" charset="0"/>
                <a:cs typeface="Calibri" panose="020F0502020204030204" pitchFamily="34" charset="0"/>
              </a:rPr>
              <a:t>BEST T20 XI TO SAVE OUR PLANET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3D876998-6857-4E84-A5BE-F9003C89A711}"/>
                  </a:ext>
                </a:extLst>
              </p14:cNvPr>
              <p14:cNvContentPartPr/>
              <p14:nvPr/>
            </p14:nvContentPartPr>
            <p14:xfrm>
              <a:off x="13277601" y="-2627433"/>
              <a:ext cx="540" cy="54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3D876998-6857-4E84-A5BE-F9003C89A71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264101" y="-2640933"/>
                <a:ext cx="27000" cy="27000"/>
              </a:xfrm>
              <a:prstGeom prst="rect">
                <a:avLst/>
              </a:prstGeom>
            </p:spPr>
          </p:pic>
        </mc:Fallback>
      </mc:AlternateContent>
      <p:sp>
        <p:nvSpPr>
          <p:cNvPr id="77" name="Arrow: Chevron 76">
            <a:hlinkClick r:id="rId5" action="ppaction://hlinksldjump"/>
            <a:extLst>
              <a:ext uri="{FF2B5EF4-FFF2-40B4-BE49-F238E27FC236}">
                <a16:creationId xmlns:a16="http://schemas.microsoft.com/office/drawing/2014/main" id="{39F67780-012E-442B-9A37-0BC77943D7CF}"/>
              </a:ext>
            </a:extLst>
          </p:cNvPr>
          <p:cNvSpPr/>
          <p:nvPr/>
        </p:nvSpPr>
        <p:spPr>
          <a:xfrm flipH="1">
            <a:off x="16856214" y="9078764"/>
            <a:ext cx="631686" cy="546512"/>
          </a:xfrm>
          <a:prstGeom prst="chevron">
            <a:avLst/>
          </a:prstGeom>
          <a:gradFill flip="none" rotWithShape="1">
            <a:gsLst>
              <a:gs pos="23000">
                <a:srgbClr val="15D7EB"/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38100" dist="50800" dir="3000000" algn="ctr" rotWithShape="0">
              <a:srgbClr val="000000">
                <a:alpha val="45000"/>
              </a:srgbClr>
            </a:outerShdw>
          </a:effectLst>
        </p:spPr>
        <p:txBody>
          <a:bodyPr wrap="square" lIns="140400" tIns="140400" rIns="140400" bIns="140400" rtlCol="0" anchor="ctr" anchorCtr="0">
            <a:noAutofit/>
          </a:bodyPr>
          <a:lstStyle/>
          <a:p>
            <a:pPr defTabSz="1404000"/>
            <a:endParaRPr lang="en-IN" sz="2250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2C56FC58-48F7-401B-A3C9-09D4F30A2A53}"/>
              </a:ext>
            </a:extLst>
          </p:cNvPr>
          <p:cNvSpPr txBox="1"/>
          <p:nvPr/>
        </p:nvSpPr>
        <p:spPr>
          <a:xfrm>
            <a:off x="17487900" y="9078764"/>
            <a:ext cx="429381" cy="546512"/>
          </a:xfrm>
          <a:prstGeom prst="rect">
            <a:avLst/>
          </a:prstGeom>
          <a:noFill/>
        </p:spPr>
        <p:txBody>
          <a:bodyPr wrap="none" lIns="140400" tIns="70200" rIns="140400" bIns="70200" rtlCol="0" anchor="ctr" anchorCtr="0">
            <a:noAutofit/>
          </a:bodyPr>
          <a:lstStyle/>
          <a:p>
            <a:pPr algn="l">
              <a:buNone/>
            </a:pPr>
            <a:r>
              <a:rPr lang="en-IN" sz="2250" b="1" dirty="0"/>
              <a:t>11</a:t>
            </a:r>
          </a:p>
        </p:txBody>
      </p:sp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57A9EAA8-B931-AA02-3277-7C6FF7E5B81D}"/>
              </a:ext>
            </a:extLst>
          </p:cNvPr>
          <p:cNvSpPr/>
          <p:nvPr/>
        </p:nvSpPr>
        <p:spPr>
          <a:xfrm flipH="1">
            <a:off x="228600" y="114936"/>
            <a:ext cx="552198" cy="221136"/>
          </a:xfrm>
          <a:prstGeom prst="rtTriangle">
            <a:avLst/>
          </a:pr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3500000" scaled="1"/>
          </a:gradFill>
          <a:ln>
            <a:noFill/>
          </a:ln>
          <a:effectLst>
            <a:outerShdw blurRad="38100" dist="50800" dir="3000000" algn="ctr" rotWithShape="0">
              <a:srgbClr val="000000">
                <a:alpha val="45000"/>
              </a:srgbClr>
            </a:outerShdw>
          </a:effectLst>
        </p:spPr>
        <p:txBody>
          <a:bodyPr wrap="square" lIns="140400" tIns="140400" rIns="140400" bIns="140400" rtlCol="0" anchor="ctr" anchorCtr="0">
            <a:noAutofit/>
          </a:bodyPr>
          <a:lstStyle/>
          <a:p>
            <a:pPr defTabSz="1404000"/>
            <a:endParaRPr lang="en-IN" sz="2250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BAE56B87-FEE5-6BF6-768A-A4C1773165F3}"/>
              </a:ext>
            </a:extLst>
          </p:cNvPr>
          <p:cNvSpPr/>
          <p:nvPr/>
        </p:nvSpPr>
        <p:spPr>
          <a:xfrm>
            <a:off x="437869" y="114936"/>
            <a:ext cx="5997350" cy="1366318"/>
          </a:xfrm>
          <a:prstGeom prst="roundRect">
            <a:avLst>
              <a:gd name="adj" fmla="val 11023"/>
            </a:avLst>
          </a:prstGeom>
          <a:solidFill>
            <a:schemeClr val="bg1"/>
          </a:solidFill>
          <a:ln>
            <a:noFill/>
          </a:ln>
          <a:effectLst>
            <a:outerShdw blurRad="38100" dist="50800" dir="3000000" algn="ctr" rotWithShape="0">
              <a:srgbClr val="000000">
                <a:alpha val="45000"/>
              </a:srgbClr>
            </a:outerShdw>
          </a:effectLst>
        </p:spPr>
        <p:txBody>
          <a:bodyPr wrap="square" lIns="140400" tIns="140400" rIns="140400" bIns="140400" rtlCol="0" anchor="ctr" anchorCtr="0">
            <a:noAutofit/>
          </a:bodyPr>
          <a:lstStyle/>
          <a:p>
            <a:pPr defTabSz="1404000"/>
            <a:endParaRPr lang="en-IN" sz="2250" dirty="0"/>
          </a:p>
        </p:txBody>
      </p:sp>
      <p:sp>
        <p:nvSpPr>
          <p:cNvPr id="13" name="Rectangle: Top Corners Rounded 12">
            <a:extLst>
              <a:ext uri="{FF2B5EF4-FFF2-40B4-BE49-F238E27FC236}">
                <a16:creationId xmlns:a16="http://schemas.microsoft.com/office/drawing/2014/main" id="{83819706-7769-B930-1530-7D7B3771C758}"/>
              </a:ext>
            </a:extLst>
          </p:cNvPr>
          <p:cNvSpPr/>
          <p:nvPr/>
        </p:nvSpPr>
        <p:spPr>
          <a:xfrm rot="5400000">
            <a:off x="472977" y="86529"/>
            <a:ext cx="954363" cy="1443118"/>
          </a:xfrm>
          <a:prstGeom prst="round2SameRect">
            <a:avLst>
              <a:gd name="adj1" fmla="val 49166"/>
              <a:gd name="adj2" fmla="val 0"/>
            </a:avLst>
          </a:prstGeom>
          <a:gradFill flip="none" rotWithShape="1">
            <a:gsLst>
              <a:gs pos="23000">
                <a:srgbClr val="15D7EB"/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38100" dist="50800" dir="3000000" algn="ctr" rotWithShape="0">
              <a:srgbClr val="000000">
                <a:alpha val="45000"/>
              </a:srgbClr>
            </a:outerShdw>
          </a:effectLst>
        </p:spPr>
        <p:txBody>
          <a:bodyPr wrap="square" lIns="140400" tIns="140400" rIns="140400" bIns="140400" rtlCol="0" anchor="ctr" anchorCtr="0">
            <a:noAutofit/>
          </a:bodyPr>
          <a:lstStyle/>
          <a:p>
            <a:pPr defTabSz="1404000"/>
            <a:endParaRPr lang="en-IN" sz="2250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3D4C75A-D389-A9CA-4173-C15E224801DF}"/>
              </a:ext>
            </a:extLst>
          </p:cNvPr>
          <p:cNvSpPr/>
          <p:nvPr/>
        </p:nvSpPr>
        <p:spPr>
          <a:xfrm>
            <a:off x="795366" y="448088"/>
            <a:ext cx="728710" cy="720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38100" dist="50800" dir="3000000" algn="ctr" rotWithShape="0">
              <a:srgbClr val="000000">
                <a:alpha val="45000"/>
              </a:srgbClr>
            </a:outerShdw>
          </a:effectLst>
        </p:spPr>
        <p:txBody>
          <a:bodyPr wrap="square" lIns="140400" tIns="140400" rIns="140400" bIns="140400" rtlCol="0" anchor="ctr" anchorCtr="0">
            <a:noAutofit/>
          </a:bodyPr>
          <a:lstStyle/>
          <a:p>
            <a:pPr defTabSz="1404000"/>
            <a:endParaRPr lang="en-IN" sz="2250" dirty="0"/>
          </a:p>
        </p:txBody>
      </p:sp>
      <p:sp>
        <p:nvSpPr>
          <p:cNvPr id="15" name="TextBox 14">
            <a:hlinkClick r:id="rId6" action="ppaction://hlinksldjump"/>
            <a:extLst>
              <a:ext uri="{FF2B5EF4-FFF2-40B4-BE49-F238E27FC236}">
                <a16:creationId xmlns:a16="http://schemas.microsoft.com/office/drawing/2014/main" id="{8940AF4A-338F-1069-2607-8D0B95FAD36C}"/>
              </a:ext>
            </a:extLst>
          </p:cNvPr>
          <p:cNvSpPr txBox="1"/>
          <p:nvPr/>
        </p:nvSpPr>
        <p:spPr>
          <a:xfrm>
            <a:off x="902417" y="596607"/>
            <a:ext cx="514608" cy="402975"/>
          </a:xfrm>
          <a:prstGeom prst="rect">
            <a:avLst/>
          </a:prstGeom>
          <a:noFill/>
          <a:effectLst>
            <a:outerShdw blurRad="50800" dist="50800" dir="2400000" algn="tl" rotWithShape="0">
              <a:prstClr val="black">
                <a:alpha val="41000"/>
              </a:prstClr>
            </a:outerShdw>
          </a:effectLst>
        </p:spPr>
        <p:txBody>
          <a:bodyPr wrap="none" lIns="140400" tIns="70200" rIns="140400" bIns="70200" rtlCol="0" anchor="ctr" anchorCtr="0">
            <a:noAutofit/>
          </a:bodyPr>
          <a:lstStyle/>
          <a:p>
            <a:pPr algn="ctr">
              <a:buNone/>
            </a:pPr>
            <a:r>
              <a:rPr lang="en-IN" sz="4800" b="1" dirty="0"/>
              <a:t>11</a:t>
            </a:r>
          </a:p>
        </p:txBody>
      </p:sp>
      <p:sp>
        <p:nvSpPr>
          <p:cNvPr id="16" name="TextBox 15">
            <a:hlinkClick r:id="rId6" action="ppaction://hlinksldjump"/>
            <a:extLst>
              <a:ext uri="{FF2B5EF4-FFF2-40B4-BE49-F238E27FC236}">
                <a16:creationId xmlns:a16="http://schemas.microsoft.com/office/drawing/2014/main" id="{AFA23032-FC68-3C4E-A8D6-730F1E42B34B}"/>
              </a:ext>
            </a:extLst>
          </p:cNvPr>
          <p:cNvSpPr txBox="1"/>
          <p:nvPr/>
        </p:nvSpPr>
        <p:spPr>
          <a:xfrm>
            <a:off x="1679467" y="330906"/>
            <a:ext cx="2853059" cy="988293"/>
          </a:xfrm>
          <a:prstGeom prst="rect">
            <a:avLst/>
          </a:prstGeom>
          <a:noFill/>
          <a:effectLst>
            <a:outerShdw blurRad="50800" dist="50800" dir="2400000" algn="tl" rotWithShape="0">
              <a:prstClr val="black">
                <a:alpha val="41000"/>
              </a:prstClr>
            </a:outerShdw>
          </a:effectLst>
        </p:spPr>
        <p:txBody>
          <a:bodyPr wrap="none" lIns="140400" tIns="70200" rIns="140400" bIns="70200" rtlCol="0" anchor="ctr" anchorCtr="0">
            <a:noAutofit/>
          </a:bodyPr>
          <a:lstStyle/>
          <a:p>
            <a:pPr algn="ctr">
              <a:buNone/>
            </a:pPr>
            <a:r>
              <a:rPr lang="en-IN" sz="24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Power BI – Final 11</a:t>
            </a:r>
            <a:endParaRPr lang="en-IN" sz="24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6F90F266-4A1B-A533-532E-ACA7D76F741E}"/>
              </a:ext>
            </a:extLst>
          </p:cNvPr>
          <p:cNvSpPr/>
          <p:nvPr/>
        </p:nvSpPr>
        <p:spPr>
          <a:xfrm>
            <a:off x="6695815" y="987244"/>
            <a:ext cx="7176237" cy="975812"/>
          </a:xfrm>
          <a:prstGeom prst="roundRect">
            <a:avLst>
              <a:gd name="adj" fmla="val 24042"/>
            </a:avLst>
          </a:prstGeom>
          <a:gradFill flip="none" rotWithShape="1">
            <a:gsLst>
              <a:gs pos="23000">
                <a:srgbClr val="15D7EB"/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lIns="140400" tIns="140400" rIns="140400" bIns="140400" rtlCol="0" anchor="ctr" anchorCtr="0">
            <a:noAutofit/>
          </a:bodyPr>
          <a:lstStyle/>
          <a:p>
            <a:pPr defTabSz="1404000"/>
            <a:r>
              <a:rPr lang="en-IN" sz="5000" b="1" dirty="0">
                <a:solidFill>
                  <a:schemeClr val="bg1"/>
                </a:solidFill>
                <a:effectLst>
                  <a:outerShdw dist="38100" dir="6960000" algn="ctr" rotWithShape="0">
                    <a:srgbClr val="000000">
                      <a:alpha val="72000"/>
                    </a:srgbClr>
                  </a:outerShdw>
                </a:effectLst>
                <a:latin typeface="Montserrat" panose="00000500000000000000" pitchFamily="2" charset="0"/>
                <a:ea typeface="Calibri" panose="020F0502020204030204" pitchFamily="34" charset="0"/>
                <a:cs typeface="Calibri" panose="020F0502020204030204" pitchFamily="34" charset="0"/>
              </a:rPr>
              <a:t>PROJECT SPORTAN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F6E687B-9FDD-A22D-62BA-C8E06C0AAE9C}"/>
              </a:ext>
            </a:extLst>
          </p:cNvPr>
          <p:cNvCxnSpPr>
            <a:cxnSpLocks/>
          </p:cNvCxnSpPr>
          <p:nvPr/>
        </p:nvCxnSpPr>
        <p:spPr>
          <a:xfrm>
            <a:off x="10134600" y="2989730"/>
            <a:ext cx="0" cy="6635546"/>
          </a:xfrm>
          <a:prstGeom prst="line">
            <a:avLst/>
          </a:prstGeom>
          <a:ln w="57150" cap="flat" cmpd="sng" algn="ctr">
            <a:solidFill>
              <a:schemeClr val="bg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68" name="Group 67">
            <a:extLst>
              <a:ext uri="{FF2B5EF4-FFF2-40B4-BE49-F238E27FC236}">
                <a16:creationId xmlns:a16="http://schemas.microsoft.com/office/drawing/2014/main" id="{C853091A-AA17-8D64-2235-E4B548803950}"/>
              </a:ext>
            </a:extLst>
          </p:cNvPr>
          <p:cNvGrpSpPr/>
          <p:nvPr/>
        </p:nvGrpSpPr>
        <p:grpSpPr>
          <a:xfrm>
            <a:off x="3581400" y="2956023"/>
            <a:ext cx="4965371" cy="815877"/>
            <a:chOff x="4245930" y="2816043"/>
            <a:chExt cx="4965371" cy="815877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EA481138-D6DF-D91C-31EC-73326937D176}"/>
                </a:ext>
              </a:extLst>
            </p:cNvPr>
            <p:cNvSpPr/>
            <p:nvPr/>
          </p:nvSpPr>
          <p:spPr>
            <a:xfrm>
              <a:off x="4245930" y="2816043"/>
              <a:ext cx="810000" cy="810000"/>
            </a:xfrm>
            <a:prstGeom prst="ellipse">
              <a:avLst/>
            </a:prstGeom>
            <a:gradFill flip="none" rotWithShape="1">
              <a:gsLst>
                <a:gs pos="23000">
                  <a:srgbClr val="15D7EB">
                    <a:lumMod val="95000"/>
                  </a:srgb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0" scaled="1"/>
              <a:tileRect/>
            </a:gradFill>
            <a:ln>
              <a:noFill/>
            </a:ln>
            <a:effectLst>
              <a:outerShdw blurRad="127000" algn="ctr" rotWithShape="0">
                <a:prstClr val="black">
                  <a:alpha val="97000"/>
                </a:prstClr>
              </a:outerShdw>
            </a:effectLst>
          </p:spPr>
          <p:txBody>
            <a:bodyPr wrap="square" lIns="140400" tIns="140400" rIns="140400" bIns="140400" rtlCol="0" anchor="ctr" anchorCtr="0">
              <a:noAutofit/>
            </a:bodyPr>
            <a:lstStyle/>
            <a:p>
              <a:pPr defTabSz="1404000"/>
              <a:endParaRPr lang="en-IN" sz="4000" b="1" dirty="0">
                <a:solidFill>
                  <a:schemeClr val="bg1"/>
                </a:solidFill>
                <a:effectLst>
                  <a:outerShdw dist="38100" dir="6960000" algn="ctr" rotWithShape="0">
                    <a:srgbClr val="000000">
                      <a:alpha val="72000"/>
                    </a:srgbClr>
                  </a:outerShdw>
                </a:effectLst>
                <a:latin typeface="Montserrat" panose="00000500000000000000" pitchFamily="2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25" name="Picture 24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6D6211B0-49A3-12CB-6207-030F175BDBF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362704" y="2942801"/>
              <a:ext cx="576451" cy="625739"/>
            </a:xfrm>
            <a:prstGeom prst="rect">
              <a:avLst/>
            </a:prstGeom>
            <a:effectLst>
              <a:outerShdw blurRad="76200" sx="108000" sy="108000" algn="ctr" rotWithShape="0">
                <a:schemeClr val="bg1">
                  <a:alpha val="56000"/>
                </a:schemeClr>
              </a:outerShdw>
            </a:effectLst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D769F4E-1F19-4BB1-22D7-52EBD7356EC0}"/>
                </a:ext>
              </a:extLst>
            </p:cNvPr>
            <p:cNvSpPr txBox="1"/>
            <p:nvPr/>
          </p:nvSpPr>
          <p:spPr>
            <a:xfrm>
              <a:off x="5172704" y="2879421"/>
              <a:ext cx="4038597" cy="752499"/>
            </a:xfrm>
            <a:prstGeom prst="rect">
              <a:avLst/>
            </a:prstGeom>
            <a:noFill/>
          </p:spPr>
          <p:txBody>
            <a:bodyPr wrap="square" lIns="93600" tIns="46800" rIns="93600" bIns="46800" rtlCol="0" anchor="ctr" anchorCtr="0">
              <a:noAutofit/>
            </a:bodyPr>
            <a:lstStyle/>
            <a:p>
              <a:pPr algn="l">
                <a:buNone/>
              </a:pPr>
              <a:r>
                <a:rPr lang="en-IN" sz="3600" b="1" dirty="0">
                  <a:solidFill>
                    <a:schemeClr val="bg1"/>
                  </a:solidFill>
                  <a:effectLst>
                    <a:outerShdw dist="38100" dir="6960000" algn="ctr" rotWithShape="0">
                      <a:srgbClr val="000000">
                        <a:alpha val="72000"/>
                      </a:srgbClr>
                    </a:outerShdw>
                  </a:effectLst>
                  <a:latin typeface="Montserrat" panose="00000500000000000000" pitchFamily="2" charset="0"/>
                  <a:ea typeface="Calibri" panose="020F0502020204030204" pitchFamily="34" charset="0"/>
                  <a:cs typeface="Calibri" panose="020F0502020204030204" pitchFamily="34" charset="0"/>
                </a:rPr>
                <a:t>JOS BUTTLER</a:t>
              </a: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736D343F-B738-E9AF-3049-CA82E2E90671}"/>
              </a:ext>
            </a:extLst>
          </p:cNvPr>
          <p:cNvGrpSpPr/>
          <p:nvPr/>
        </p:nvGrpSpPr>
        <p:grpSpPr>
          <a:xfrm>
            <a:off x="3581400" y="3972944"/>
            <a:ext cx="5303733" cy="815876"/>
            <a:chOff x="4245930" y="2816043"/>
            <a:chExt cx="4848596" cy="815876"/>
          </a:xfrm>
        </p:grpSpPr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BB230BDA-9755-0C8A-FE2C-2C1C70ADBB14}"/>
                </a:ext>
              </a:extLst>
            </p:cNvPr>
            <p:cNvSpPr/>
            <p:nvPr/>
          </p:nvSpPr>
          <p:spPr>
            <a:xfrm>
              <a:off x="4245930" y="2816043"/>
              <a:ext cx="740490" cy="810000"/>
            </a:xfrm>
            <a:prstGeom prst="ellipse">
              <a:avLst/>
            </a:prstGeom>
            <a:gradFill flip="none" rotWithShape="1">
              <a:gsLst>
                <a:gs pos="23000">
                  <a:srgbClr val="15D7EB">
                    <a:lumMod val="95000"/>
                  </a:srgb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0" scaled="1"/>
              <a:tileRect/>
            </a:gradFill>
            <a:ln>
              <a:noFill/>
            </a:ln>
            <a:effectLst>
              <a:outerShdw blurRad="127000" algn="ctr" rotWithShape="0">
                <a:prstClr val="black">
                  <a:alpha val="97000"/>
                </a:prstClr>
              </a:outerShdw>
            </a:effectLst>
          </p:spPr>
          <p:txBody>
            <a:bodyPr wrap="square" lIns="140400" tIns="140400" rIns="140400" bIns="140400" rtlCol="0" anchor="ctr" anchorCtr="0">
              <a:noAutofit/>
            </a:bodyPr>
            <a:lstStyle/>
            <a:p>
              <a:pPr defTabSz="1404000"/>
              <a:endParaRPr lang="en-IN" sz="4000" b="1" dirty="0">
                <a:solidFill>
                  <a:schemeClr val="bg1"/>
                </a:solidFill>
                <a:effectLst>
                  <a:outerShdw dist="38100" dir="6960000" algn="ctr" rotWithShape="0">
                    <a:srgbClr val="000000">
                      <a:alpha val="72000"/>
                    </a:srgbClr>
                  </a:outerShdw>
                </a:effectLst>
                <a:latin typeface="Montserrat" panose="00000500000000000000" pitchFamily="2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6763DC58-F05A-AA7C-57B5-219282B9088A}"/>
                </a:ext>
              </a:extLst>
            </p:cNvPr>
            <p:cNvSpPr txBox="1"/>
            <p:nvPr/>
          </p:nvSpPr>
          <p:spPr>
            <a:xfrm>
              <a:off x="5055929" y="2879420"/>
              <a:ext cx="4038597" cy="752499"/>
            </a:xfrm>
            <a:prstGeom prst="rect">
              <a:avLst/>
            </a:prstGeom>
            <a:noFill/>
          </p:spPr>
          <p:txBody>
            <a:bodyPr wrap="square" lIns="93600" tIns="46800" rIns="93600" bIns="46800" rtlCol="0" anchor="ctr" anchorCtr="0">
              <a:noAutofit/>
            </a:bodyPr>
            <a:lstStyle/>
            <a:p>
              <a:pPr algn="l">
                <a:buNone/>
              </a:pPr>
              <a:r>
                <a:rPr lang="en-IN" sz="3600" b="1" dirty="0">
                  <a:solidFill>
                    <a:schemeClr val="bg1"/>
                  </a:solidFill>
                  <a:effectLst>
                    <a:outerShdw dist="38100" dir="6960000" algn="ctr" rotWithShape="0">
                      <a:srgbClr val="000000">
                        <a:alpha val="72000"/>
                      </a:srgbClr>
                    </a:outerShdw>
                  </a:effectLst>
                  <a:latin typeface="Montserrat" panose="00000500000000000000" pitchFamily="2" charset="0"/>
                  <a:ea typeface="Calibri" panose="020F0502020204030204" pitchFamily="34" charset="0"/>
                  <a:cs typeface="Calibri" panose="020F0502020204030204" pitchFamily="34" charset="0"/>
                </a:rPr>
                <a:t>RILEE ROSSOUW</a:t>
              </a: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4C2D26EA-FA6A-8A59-BED7-F588F96599C0}"/>
              </a:ext>
            </a:extLst>
          </p:cNvPr>
          <p:cNvGrpSpPr/>
          <p:nvPr/>
        </p:nvGrpSpPr>
        <p:grpSpPr>
          <a:xfrm>
            <a:off x="3581400" y="5013282"/>
            <a:ext cx="4965371" cy="815877"/>
            <a:chOff x="4245930" y="2816043"/>
            <a:chExt cx="4965371" cy="815877"/>
          </a:xfrm>
        </p:grpSpPr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6D7AF8EA-3833-6BBD-84F6-30ED470CB30D}"/>
                </a:ext>
              </a:extLst>
            </p:cNvPr>
            <p:cNvSpPr/>
            <p:nvPr/>
          </p:nvSpPr>
          <p:spPr>
            <a:xfrm>
              <a:off x="4245930" y="2816043"/>
              <a:ext cx="810000" cy="810000"/>
            </a:xfrm>
            <a:prstGeom prst="ellipse">
              <a:avLst/>
            </a:prstGeom>
            <a:gradFill flip="none" rotWithShape="1">
              <a:gsLst>
                <a:gs pos="23000">
                  <a:srgbClr val="15D7EB">
                    <a:lumMod val="95000"/>
                  </a:srgb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0" scaled="1"/>
              <a:tileRect/>
            </a:gradFill>
            <a:ln>
              <a:noFill/>
            </a:ln>
            <a:effectLst>
              <a:outerShdw blurRad="127000" algn="ctr" rotWithShape="0">
                <a:prstClr val="black">
                  <a:alpha val="97000"/>
                </a:prstClr>
              </a:outerShdw>
            </a:effectLst>
          </p:spPr>
          <p:txBody>
            <a:bodyPr wrap="square" lIns="140400" tIns="140400" rIns="140400" bIns="140400" rtlCol="0" anchor="ctr" anchorCtr="0">
              <a:noAutofit/>
            </a:bodyPr>
            <a:lstStyle/>
            <a:p>
              <a:pPr defTabSz="1404000"/>
              <a:endParaRPr lang="en-IN" sz="4000" b="1" dirty="0">
                <a:solidFill>
                  <a:schemeClr val="bg1"/>
                </a:solidFill>
                <a:effectLst>
                  <a:outerShdw dist="38100" dir="6960000" algn="ctr" rotWithShape="0">
                    <a:srgbClr val="000000">
                      <a:alpha val="72000"/>
                    </a:srgbClr>
                  </a:outerShdw>
                </a:effectLst>
                <a:latin typeface="Montserrat" panose="00000500000000000000" pitchFamily="2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9B5A6F93-8FAE-BD13-182C-F13709073D04}"/>
                </a:ext>
              </a:extLst>
            </p:cNvPr>
            <p:cNvSpPr txBox="1"/>
            <p:nvPr/>
          </p:nvSpPr>
          <p:spPr>
            <a:xfrm>
              <a:off x="5172704" y="2879421"/>
              <a:ext cx="4038597" cy="752499"/>
            </a:xfrm>
            <a:prstGeom prst="rect">
              <a:avLst/>
            </a:prstGeom>
            <a:noFill/>
          </p:spPr>
          <p:txBody>
            <a:bodyPr wrap="square" lIns="93600" tIns="46800" rIns="93600" bIns="46800" rtlCol="0" anchor="ctr" anchorCtr="0">
              <a:noAutofit/>
            </a:bodyPr>
            <a:lstStyle/>
            <a:p>
              <a:pPr algn="l">
                <a:buNone/>
              </a:pPr>
              <a:r>
                <a:rPr lang="en-IN" sz="3600" b="1" dirty="0">
                  <a:solidFill>
                    <a:schemeClr val="bg1"/>
                  </a:solidFill>
                  <a:effectLst>
                    <a:outerShdw dist="38100" dir="6960000" algn="ctr" rotWithShape="0">
                      <a:srgbClr val="000000">
                        <a:alpha val="72000"/>
                      </a:srgbClr>
                    </a:outerShdw>
                  </a:effectLst>
                  <a:latin typeface="Montserrat" panose="00000500000000000000" pitchFamily="2" charset="0"/>
                  <a:ea typeface="Calibri" panose="020F0502020204030204" pitchFamily="34" charset="0"/>
                  <a:cs typeface="Calibri" panose="020F0502020204030204" pitchFamily="34" charset="0"/>
                </a:rPr>
                <a:t>VIRAT KOHLI</a:t>
              </a: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E5673A83-6A0F-41BC-A777-793C6CC5E39D}"/>
              </a:ext>
            </a:extLst>
          </p:cNvPr>
          <p:cNvGrpSpPr/>
          <p:nvPr/>
        </p:nvGrpSpPr>
        <p:grpSpPr>
          <a:xfrm>
            <a:off x="3581400" y="6053620"/>
            <a:ext cx="6553200" cy="815877"/>
            <a:chOff x="4245930" y="2816043"/>
            <a:chExt cx="6174385" cy="815877"/>
          </a:xfrm>
        </p:grpSpPr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BFA280EC-F046-D10B-5E19-DD27F60A60E8}"/>
                </a:ext>
              </a:extLst>
            </p:cNvPr>
            <p:cNvSpPr/>
            <p:nvPr/>
          </p:nvSpPr>
          <p:spPr>
            <a:xfrm>
              <a:off x="4245930" y="2816043"/>
              <a:ext cx="763177" cy="810000"/>
            </a:xfrm>
            <a:prstGeom prst="ellipse">
              <a:avLst/>
            </a:prstGeom>
            <a:gradFill flip="none" rotWithShape="1">
              <a:gsLst>
                <a:gs pos="23000">
                  <a:srgbClr val="15D7EB">
                    <a:lumMod val="95000"/>
                  </a:srgb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0" scaled="1"/>
              <a:tileRect/>
            </a:gradFill>
            <a:ln>
              <a:noFill/>
            </a:ln>
            <a:effectLst>
              <a:outerShdw blurRad="127000" algn="ctr" rotWithShape="0">
                <a:prstClr val="black">
                  <a:alpha val="97000"/>
                </a:prstClr>
              </a:outerShdw>
            </a:effectLst>
          </p:spPr>
          <p:txBody>
            <a:bodyPr wrap="square" lIns="140400" tIns="140400" rIns="140400" bIns="140400" rtlCol="0" anchor="ctr" anchorCtr="0">
              <a:noAutofit/>
            </a:bodyPr>
            <a:lstStyle/>
            <a:p>
              <a:pPr defTabSz="1404000"/>
              <a:endParaRPr lang="en-IN" sz="4000" b="1" dirty="0">
                <a:solidFill>
                  <a:schemeClr val="bg1"/>
                </a:solidFill>
                <a:effectLst>
                  <a:outerShdw dist="38100" dir="6960000" algn="ctr" rotWithShape="0">
                    <a:srgbClr val="000000">
                      <a:alpha val="72000"/>
                    </a:srgbClr>
                  </a:outerShdw>
                </a:effectLst>
                <a:latin typeface="Montserrat" panose="00000500000000000000" pitchFamily="2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E012CF42-9B61-CB56-9EB3-240B376B4B09}"/>
                </a:ext>
              </a:extLst>
            </p:cNvPr>
            <p:cNvSpPr txBox="1"/>
            <p:nvPr/>
          </p:nvSpPr>
          <p:spPr>
            <a:xfrm>
              <a:off x="5172704" y="2879421"/>
              <a:ext cx="5247611" cy="752499"/>
            </a:xfrm>
            <a:prstGeom prst="rect">
              <a:avLst/>
            </a:prstGeom>
            <a:noFill/>
          </p:spPr>
          <p:txBody>
            <a:bodyPr wrap="square" lIns="93600" tIns="46800" rIns="93600" bIns="46800" rtlCol="0" anchor="ctr" anchorCtr="0">
              <a:noAutofit/>
            </a:bodyPr>
            <a:lstStyle/>
            <a:p>
              <a:pPr algn="l">
                <a:buNone/>
              </a:pPr>
              <a:r>
                <a:rPr lang="en-IN" sz="3600" b="1" dirty="0">
                  <a:solidFill>
                    <a:schemeClr val="bg1"/>
                  </a:solidFill>
                  <a:effectLst>
                    <a:outerShdw dist="38100" dir="6960000" algn="ctr" rotWithShape="0">
                      <a:srgbClr val="000000">
                        <a:alpha val="72000"/>
                      </a:srgbClr>
                    </a:outerShdw>
                  </a:effectLst>
                  <a:latin typeface="Montserrat" panose="00000500000000000000" pitchFamily="2" charset="0"/>
                  <a:ea typeface="Calibri" panose="020F0502020204030204" pitchFamily="34" charset="0"/>
                  <a:cs typeface="Calibri" panose="020F0502020204030204" pitchFamily="34" charset="0"/>
                </a:rPr>
                <a:t>SURYAKUMAR YADAV</a:t>
              </a: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DB5D50CB-E7E1-2A34-B732-D404FB851E00}"/>
              </a:ext>
            </a:extLst>
          </p:cNvPr>
          <p:cNvGrpSpPr/>
          <p:nvPr/>
        </p:nvGrpSpPr>
        <p:grpSpPr>
          <a:xfrm>
            <a:off x="3581400" y="7099834"/>
            <a:ext cx="5334000" cy="815877"/>
            <a:chOff x="4245930" y="2816043"/>
            <a:chExt cx="5334000" cy="815877"/>
          </a:xfrm>
        </p:grpSpPr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436A17F2-DA7F-F425-31C5-F853A145E571}"/>
                </a:ext>
              </a:extLst>
            </p:cNvPr>
            <p:cNvSpPr/>
            <p:nvPr/>
          </p:nvSpPr>
          <p:spPr>
            <a:xfrm>
              <a:off x="4245930" y="2816043"/>
              <a:ext cx="810000" cy="810000"/>
            </a:xfrm>
            <a:prstGeom prst="ellipse">
              <a:avLst/>
            </a:prstGeom>
            <a:gradFill flip="none" rotWithShape="1">
              <a:gsLst>
                <a:gs pos="23000">
                  <a:srgbClr val="15D7EB">
                    <a:lumMod val="95000"/>
                  </a:srgb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0" scaled="1"/>
              <a:tileRect/>
            </a:gradFill>
            <a:ln>
              <a:noFill/>
            </a:ln>
            <a:effectLst>
              <a:outerShdw blurRad="127000" algn="ctr" rotWithShape="0">
                <a:prstClr val="black">
                  <a:alpha val="97000"/>
                </a:prstClr>
              </a:outerShdw>
            </a:effectLst>
          </p:spPr>
          <p:txBody>
            <a:bodyPr wrap="square" lIns="140400" tIns="140400" rIns="140400" bIns="140400" rtlCol="0" anchor="ctr" anchorCtr="0">
              <a:noAutofit/>
            </a:bodyPr>
            <a:lstStyle/>
            <a:p>
              <a:pPr defTabSz="1404000"/>
              <a:endParaRPr lang="en-IN" sz="4000" b="1" dirty="0">
                <a:solidFill>
                  <a:schemeClr val="bg1"/>
                </a:solidFill>
                <a:effectLst>
                  <a:outerShdw dist="38100" dir="6960000" algn="ctr" rotWithShape="0">
                    <a:srgbClr val="000000">
                      <a:alpha val="72000"/>
                    </a:srgbClr>
                  </a:outerShdw>
                </a:effectLst>
                <a:latin typeface="Montserrat" panose="00000500000000000000" pitchFamily="2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6988611F-FC4A-16C5-672A-C398851DC021}"/>
                </a:ext>
              </a:extLst>
            </p:cNvPr>
            <p:cNvSpPr txBox="1"/>
            <p:nvPr/>
          </p:nvSpPr>
          <p:spPr>
            <a:xfrm>
              <a:off x="5202971" y="2879421"/>
              <a:ext cx="4376959" cy="752499"/>
            </a:xfrm>
            <a:prstGeom prst="rect">
              <a:avLst/>
            </a:prstGeom>
            <a:noFill/>
          </p:spPr>
          <p:txBody>
            <a:bodyPr wrap="square" lIns="93600" tIns="46800" rIns="93600" bIns="46800" rtlCol="0" anchor="ctr" anchorCtr="0">
              <a:noAutofit/>
            </a:bodyPr>
            <a:lstStyle/>
            <a:p>
              <a:pPr algn="l">
                <a:buNone/>
              </a:pPr>
              <a:r>
                <a:rPr lang="en-IN" sz="3600" b="1" dirty="0">
                  <a:solidFill>
                    <a:schemeClr val="bg1"/>
                  </a:solidFill>
                  <a:effectLst>
                    <a:outerShdw dist="38100" dir="6960000" algn="ctr" rotWithShape="0">
                      <a:srgbClr val="000000">
                        <a:alpha val="72000"/>
                      </a:srgbClr>
                    </a:outerShdw>
                  </a:effectLst>
                  <a:latin typeface="Montserrat" panose="00000500000000000000" pitchFamily="2" charset="0"/>
                  <a:ea typeface="Calibri" panose="020F0502020204030204" pitchFamily="34" charset="0"/>
                  <a:cs typeface="Calibri" panose="020F0502020204030204" pitchFamily="34" charset="0"/>
                </a:rPr>
                <a:t>GLENN PHILLIPS</a:t>
              </a:r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2EB8AF9D-4F91-EDDF-87A7-6D1FB2BC3E23}"/>
              </a:ext>
            </a:extLst>
          </p:cNvPr>
          <p:cNvGrpSpPr/>
          <p:nvPr/>
        </p:nvGrpSpPr>
        <p:grpSpPr>
          <a:xfrm>
            <a:off x="3581400" y="8140170"/>
            <a:ext cx="5562599" cy="815877"/>
            <a:chOff x="4245930" y="2816043"/>
            <a:chExt cx="5562599" cy="815877"/>
          </a:xfrm>
        </p:grpSpPr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C2945F62-44DB-A0AF-0947-B4E20623AD0C}"/>
                </a:ext>
              </a:extLst>
            </p:cNvPr>
            <p:cNvSpPr/>
            <p:nvPr/>
          </p:nvSpPr>
          <p:spPr>
            <a:xfrm>
              <a:off x="4245930" y="2816043"/>
              <a:ext cx="810000" cy="810000"/>
            </a:xfrm>
            <a:prstGeom prst="ellipse">
              <a:avLst/>
            </a:prstGeom>
            <a:gradFill flip="none" rotWithShape="1">
              <a:gsLst>
                <a:gs pos="23000">
                  <a:srgbClr val="15D7EB">
                    <a:lumMod val="95000"/>
                  </a:srgb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0" scaled="1"/>
              <a:tileRect/>
            </a:gradFill>
            <a:ln>
              <a:noFill/>
            </a:ln>
            <a:effectLst>
              <a:outerShdw blurRad="127000" algn="ctr" rotWithShape="0">
                <a:prstClr val="black">
                  <a:alpha val="97000"/>
                </a:prstClr>
              </a:outerShdw>
            </a:effectLst>
          </p:spPr>
          <p:txBody>
            <a:bodyPr wrap="square" lIns="140400" tIns="140400" rIns="140400" bIns="140400" rtlCol="0" anchor="ctr" anchorCtr="0">
              <a:noAutofit/>
            </a:bodyPr>
            <a:lstStyle/>
            <a:p>
              <a:pPr defTabSz="1404000"/>
              <a:endParaRPr lang="en-IN" sz="4000" b="1" dirty="0">
                <a:solidFill>
                  <a:schemeClr val="bg1"/>
                </a:solidFill>
                <a:effectLst>
                  <a:outerShdw dist="38100" dir="6960000" algn="ctr" rotWithShape="0">
                    <a:srgbClr val="000000">
                      <a:alpha val="72000"/>
                    </a:srgbClr>
                  </a:outerShdw>
                </a:effectLst>
                <a:latin typeface="Montserrat" panose="00000500000000000000" pitchFamily="2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FD46BD54-F25C-B28D-D8FA-CD4F8B0D01FC}"/>
                </a:ext>
              </a:extLst>
            </p:cNvPr>
            <p:cNvSpPr txBox="1"/>
            <p:nvPr/>
          </p:nvSpPr>
          <p:spPr>
            <a:xfrm>
              <a:off x="5172704" y="2879421"/>
              <a:ext cx="4635825" cy="752499"/>
            </a:xfrm>
            <a:prstGeom prst="rect">
              <a:avLst/>
            </a:prstGeom>
            <a:noFill/>
          </p:spPr>
          <p:txBody>
            <a:bodyPr wrap="square" lIns="93600" tIns="46800" rIns="93600" bIns="46800" rtlCol="0" anchor="ctr" anchorCtr="0">
              <a:noAutofit/>
            </a:bodyPr>
            <a:lstStyle/>
            <a:p>
              <a:pPr algn="l">
                <a:buNone/>
              </a:pPr>
              <a:r>
                <a:rPr lang="en-IN" sz="3600" b="1" dirty="0">
                  <a:solidFill>
                    <a:schemeClr val="bg1"/>
                  </a:solidFill>
                  <a:effectLst>
                    <a:outerShdw dist="38100" dir="6960000" algn="ctr" rotWithShape="0">
                      <a:srgbClr val="000000">
                        <a:alpha val="72000"/>
                      </a:srgbClr>
                    </a:outerShdw>
                  </a:effectLst>
                  <a:latin typeface="Montserrat" panose="00000500000000000000" pitchFamily="2" charset="0"/>
                  <a:ea typeface="Calibri" panose="020F0502020204030204" pitchFamily="34" charset="0"/>
                  <a:cs typeface="Calibri" panose="020F0502020204030204" pitchFamily="34" charset="0"/>
                </a:rPr>
                <a:t>GLENN MAXWELL</a:t>
              </a:r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55B32058-F267-3419-9ECE-63228C7E9556}"/>
              </a:ext>
            </a:extLst>
          </p:cNvPr>
          <p:cNvGrpSpPr/>
          <p:nvPr/>
        </p:nvGrpSpPr>
        <p:grpSpPr>
          <a:xfrm>
            <a:off x="10496301" y="3019401"/>
            <a:ext cx="6039098" cy="815877"/>
            <a:chOff x="4245930" y="2816043"/>
            <a:chExt cx="6039098" cy="815877"/>
          </a:xfrm>
        </p:grpSpPr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646B5E7F-22E2-8E1C-C311-5E489595DDC0}"/>
                </a:ext>
              </a:extLst>
            </p:cNvPr>
            <p:cNvSpPr/>
            <p:nvPr/>
          </p:nvSpPr>
          <p:spPr>
            <a:xfrm>
              <a:off x="4245930" y="2816043"/>
              <a:ext cx="810000" cy="810000"/>
            </a:xfrm>
            <a:prstGeom prst="ellipse">
              <a:avLst/>
            </a:prstGeom>
            <a:gradFill flip="none" rotWithShape="1">
              <a:gsLst>
                <a:gs pos="23000">
                  <a:srgbClr val="15D7EB">
                    <a:lumMod val="95000"/>
                  </a:srgb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0" scaled="1"/>
              <a:tileRect/>
            </a:gradFill>
            <a:ln>
              <a:noFill/>
            </a:ln>
            <a:effectLst>
              <a:outerShdw blurRad="127000" algn="ctr" rotWithShape="0">
                <a:prstClr val="black">
                  <a:alpha val="97000"/>
                </a:prstClr>
              </a:outerShdw>
            </a:effectLst>
          </p:spPr>
          <p:txBody>
            <a:bodyPr wrap="square" lIns="140400" tIns="140400" rIns="140400" bIns="140400" rtlCol="0" anchor="ctr" anchorCtr="0">
              <a:noAutofit/>
            </a:bodyPr>
            <a:lstStyle/>
            <a:p>
              <a:pPr defTabSz="1404000"/>
              <a:endParaRPr lang="en-IN" sz="4000" b="1" dirty="0">
                <a:solidFill>
                  <a:schemeClr val="bg1"/>
                </a:solidFill>
                <a:effectLst>
                  <a:outerShdw dist="38100" dir="6960000" algn="ctr" rotWithShape="0">
                    <a:srgbClr val="000000">
                      <a:alpha val="72000"/>
                    </a:srgbClr>
                  </a:outerShdw>
                </a:effectLst>
                <a:latin typeface="Montserrat" panose="00000500000000000000" pitchFamily="2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49C5E7AD-A8B1-5BC1-43AD-9EBCD44469DE}"/>
                </a:ext>
              </a:extLst>
            </p:cNvPr>
            <p:cNvSpPr txBox="1"/>
            <p:nvPr/>
          </p:nvSpPr>
          <p:spPr>
            <a:xfrm>
              <a:off x="5172704" y="2879421"/>
              <a:ext cx="5112324" cy="752499"/>
            </a:xfrm>
            <a:prstGeom prst="rect">
              <a:avLst/>
            </a:prstGeom>
            <a:noFill/>
          </p:spPr>
          <p:txBody>
            <a:bodyPr wrap="square" lIns="93600" tIns="46800" rIns="93600" bIns="46800" rtlCol="0" anchor="ctr" anchorCtr="0">
              <a:noAutofit/>
            </a:bodyPr>
            <a:lstStyle/>
            <a:p>
              <a:pPr algn="l">
                <a:buNone/>
              </a:pPr>
              <a:r>
                <a:rPr lang="en-IN" sz="3600" b="1" dirty="0">
                  <a:solidFill>
                    <a:schemeClr val="bg1"/>
                  </a:solidFill>
                  <a:effectLst>
                    <a:outerShdw dist="38100" dir="6960000" algn="ctr" rotWithShape="0">
                      <a:srgbClr val="000000">
                        <a:alpha val="72000"/>
                      </a:srgbClr>
                    </a:outerShdw>
                  </a:effectLst>
                  <a:latin typeface="Montserrat" panose="00000500000000000000" pitchFamily="2" charset="0"/>
                  <a:ea typeface="Calibri" panose="020F0502020204030204" pitchFamily="34" charset="0"/>
                  <a:cs typeface="Calibri" panose="020F0502020204030204" pitchFamily="34" charset="0"/>
                </a:rPr>
                <a:t>MITCHELL SANTNER</a:t>
              </a:r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1B4C4EF8-452D-84F0-03E2-1F9482AC362B}"/>
              </a:ext>
            </a:extLst>
          </p:cNvPr>
          <p:cNvGrpSpPr/>
          <p:nvPr/>
        </p:nvGrpSpPr>
        <p:grpSpPr>
          <a:xfrm>
            <a:off x="10496301" y="4004631"/>
            <a:ext cx="5562599" cy="815877"/>
            <a:chOff x="4245930" y="2816043"/>
            <a:chExt cx="5562599" cy="815877"/>
          </a:xfrm>
        </p:grpSpPr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ACCA11F5-898A-82FC-7D63-9CA90D774AB7}"/>
                </a:ext>
              </a:extLst>
            </p:cNvPr>
            <p:cNvSpPr/>
            <p:nvPr/>
          </p:nvSpPr>
          <p:spPr>
            <a:xfrm>
              <a:off x="4245930" y="2816043"/>
              <a:ext cx="810000" cy="810000"/>
            </a:xfrm>
            <a:prstGeom prst="ellipse">
              <a:avLst/>
            </a:prstGeom>
            <a:gradFill flip="none" rotWithShape="1">
              <a:gsLst>
                <a:gs pos="23000">
                  <a:srgbClr val="15D7EB">
                    <a:lumMod val="95000"/>
                  </a:srgb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0" scaled="1"/>
              <a:tileRect/>
            </a:gradFill>
            <a:ln>
              <a:noFill/>
            </a:ln>
            <a:effectLst>
              <a:outerShdw blurRad="127000" algn="ctr" rotWithShape="0">
                <a:prstClr val="black">
                  <a:alpha val="97000"/>
                </a:prstClr>
              </a:outerShdw>
            </a:effectLst>
          </p:spPr>
          <p:txBody>
            <a:bodyPr wrap="square" lIns="140400" tIns="140400" rIns="140400" bIns="140400" rtlCol="0" anchor="ctr" anchorCtr="0">
              <a:noAutofit/>
            </a:bodyPr>
            <a:lstStyle/>
            <a:p>
              <a:pPr defTabSz="1404000"/>
              <a:endParaRPr lang="en-IN" sz="4000" b="1" dirty="0">
                <a:solidFill>
                  <a:schemeClr val="bg1"/>
                </a:solidFill>
                <a:effectLst>
                  <a:outerShdw dist="38100" dir="6960000" algn="ctr" rotWithShape="0">
                    <a:srgbClr val="000000">
                      <a:alpha val="72000"/>
                    </a:srgbClr>
                  </a:outerShdw>
                </a:effectLst>
                <a:latin typeface="Montserrat" panose="00000500000000000000" pitchFamily="2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B6C8570C-969D-536D-1FE2-8A1CCC00F133}"/>
                </a:ext>
              </a:extLst>
            </p:cNvPr>
            <p:cNvSpPr txBox="1"/>
            <p:nvPr/>
          </p:nvSpPr>
          <p:spPr>
            <a:xfrm>
              <a:off x="5172704" y="2879421"/>
              <a:ext cx="4635825" cy="752499"/>
            </a:xfrm>
            <a:prstGeom prst="rect">
              <a:avLst/>
            </a:prstGeom>
            <a:noFill/>
          </p:spPr>
          <p:txBody>
            <a:bodyPr wrap="square" lIns="93600" tIns="46800" rIns="93600" bIns="46800" rtlCol="0" anchor="ctr" anchorCtr="0">
              <a:noAutofit/>
            </a:bodyPr>
            <a:lstStyle/>
            <a:p>
              <a:pPr algn="l">
                <a:buNone/>
              </a:pPr>
              <a:r>
                <a:rPr lang="en-IN" sz="3600" b="1" dirty="0">
                  <a:solidFill>
                    <a:schemeClr val="bg1"/>
                  </a:solidFill>
                  <a:effectLst>
                    <a:outerShdw dist="38100" dir="6960000" algn="ctr" rotWithShape="0">
                      <a:srgbClr val="000000">
                        <a:alpha val="72000"/>
                      </a:srgbClr>
                    </a:outerShdw>
                  </a:effectLst>
                  <a:latin typeface="Montserrat" panose="00000500000000000000" pitchFamily="2" charset="0"/>
                  <a:ea typeface="Calibri" panose="020F0502020204030204" pitchFamily="34" charset="0"/>
                  <a:cs typeface="Calibri" panose="020F0502020204030204" pitchFamily="34" charset="0"/>
                </a:rPr>
                <a:t>SIKANDAR RAZA</a:t>
              </a:r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5C30BADD-BFA9-9078-988E-D17F6C62A1EA}"/>
              </a:ext>
            </a:extLst>
          </p:cNvPr>
          <p:cNvGrpSpPr/>
          <p:nvPr/>
        </p:nvGrpSpPr>
        <p:grpSpPr>
          <a:xfrm>
            <a:off x="10496301" y="4989861"/>
            <a:ext cx="5562599" cy="815877"/>
            <a:chOff x="4245930" y="2816043"/>
            <a:chExt cx="5562599" cy="815877"/>
          </a:xfrm>
        </p:grpSpPr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457CBAE7-5642-55F0-C4F6-AD8413DCE7C0}"/>
                </a:ext>
              </a:extLst>
            </p:cNvPr>
            <p:cNvSpPr/>
            <p:nvPr/>
          </p:nvSpPr>
          <p:spPr>
            <a:xfrm>
              <a:off x="4245930" y="2816043"/>
              <a:ext cx="810000" cy="810000"/>
            </a:xfrm>
            <a:prstGeom prst="ellipse">
              <a:avLst/>
            </a:prstGeom>
            <a:gradFill flip="none" rotWithShape="1">
              <a:gsLst>
                <a:gs pos="23000">
                  <a:srgbClr val="15D7EB">
                    <a:lumMod val="95000"/>
                  </a:srgb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0" scaled="1"/>
              <a:tileRect/>
            </a:gradFill>
            <a:ln>
              <a:noFill/>
            </a:ln>
            <a:effectLst>
              <a:outerShdw blurRad="127000" algn="ctr" rotWithShape="0">
                <a:prstClr val="black">
                  <a:alpha val="97000"/>
                </a:prstClr>
              </a:outerShdw>
            </a:effectLst>
          </p:spPr>
          <p:txBody>
            <a:bodyPr wrap="square" lIns="140400" tIns="140400" rIns="140400" bIns="140400" rtlCol="0" anchor="ctr" anchorCtr="0">
              <a:noAutofit/>
            </a:bodyPr>
            <a:lstStyle/>
            <a:p>
              <a:pPr defTabSz="1404000"/>
              <a:endParaRPr lang="en-IN" sz="4000" b="1" dirty="0">
                <a:solidFill>
                  <a:schemeClr val="bg1"/>
                </a:solidFill>
                <a:effectLst>
                  <a:outerShdw dist="38100" dir="6960000" algn="ctr" rotWithShape="0">
                    <a:srgbClr val="000000">
                      <a:alpha val="72000"/>
                    </a:srgbClr>
                  </a:outerShdw>
                </a:effectLst>
                <a:latin typeface="Montserrat" panose="00000500000000000000" pitchFamily="2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27B25D03-3690-8EB4-6637-3631A77E4A36}"/>
                </a:ext>
              </a:extLst>
            </p:cNvPr>
            <p:cNvSpPr txBox="1"/>
            <p:nvPr/>
          </p:nvSpPr>
          <p:spPr>
            <a:xfrm>
              <a:off x="5172704" y="2879421"/>
              <a:ext cx="4635825" cy="752499"/>
            </a:xfrm>
            <a:prstGeom prst="rect">
              <a:avLst/>
            </a:prstGeom>
            <a:noFill/>
          </p:spPr>
          <p:txBody>
            <a:bodyPr wrap="square" lIns="93600" tIns="46800" rIns="93600" bIns="46800" rtlCol="0" anchor="ctr" anchorCtr="0">
              <a:noAutofit/>
            </a:bodyPr>
            <a:lstStyle/>
            <a:p>
              <a:pPr algn="l">
                <a:buNone/>
              </a:pPr>
              <a:r>
                <a:rPr lang="en-IN" sz="3600" b="1" dirty="0">
                  <a:solidFill>
                    <a:schemeClr val="bg1"/>
                  </a:solidFill>
                  <a:effectLst>
                    <a:outerShdw dist="38100" dir="6960000" algn="ctr" rotWithShape="0">
                      <a:srgbClr val="000000">
                        <a:alpha val="72000"/>
                      </a:srgbClr>
                    </a:outerShdw>
                  </a:effectLst>
                  <a:latin typeface="Montserrat" panose="00000500000000000000" pitchFamily="2" charset="0"/>
                  <a:ea typeface="Calibri" panose="020F0502020204030204" pitchFamily="34" charset="0"/>
                  <a:cs typeface="Calibri" panose="020F0502020204030204" pitchFamily="34" charset="0"/>
                </a:rPr>
                <a:t>SAM CURRAN</a:t>
              </a:r>
            </a:p>
          </p:txBody>
        </p: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E508522D-2C8E-A906-8BF6-E5F2ADEB6F39}"/>
              </a:ext>
            </a:extLst>
          </p:cNvPr>
          <p:cNvGrpSpPr/>
          <p:nvPr/>
        </p:nvGrpSpPr>
        <p:grpSpPr>
          <a:xfrm>
            <a:off x="10496301" y="5975091"/>
            <a:ext cx="5562599" cy="815877"/>
            <a:chOff x="4245930" y="2816043"/>
            <a:chExt cx="5562599" cy="815877"/>
          </a:xfrm>
        </p:grpSpPr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AB283E49-FFFD-E231-CF02-F00009C613C4}"/>
                </a:ext>
              </a:extLst>
            </p:cNvPr>
            <p:cNvSpPr/>
            <p:nvPr/>
          </p:nvSpPr>
          <p:spPr>
            <a:xfrm>
              <a:off x="4245930" y="2816043"/>
              <a:ext cx="810000" cy="810000"/>
            </a:xfrm>
            <a:prstGeom prst="ellipse">
              <a:avLst/>
            </a:prstGeom>
            <a:gradFill flip="none" rotWithShape="1">
              <a:gsLst>
                <a:gs pos="23000">
                  <a:srgbClr val="15D7EB">
                    <a:lumMod val="95000"/>
                  </a:srgb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0" scaled="1"/>
              <a:tileRect/>
            </a:gradFill>
            <a:ln>
              <a:noFill/>
            </a:ln>
            <a:effectLst>
              <a:outerShdw blurRad="127000" algn="ctr" rotWithShape="0">
                <a:prstClr val="black">
                  <a:alpha val="97000"/>
                </a:prstClr>
              </a:outerShdw>
            </a:effectLst>
          </p:spPr>
          <p:txBody>
            <a:bodyPr wrap="square" lIns="140400" tIns="140400" rIns="140400" bIns="140400" rtlCol="0" anchor="ctr" anchorCtr="0">
              <a:noAutofit/>
            </a:bodyPr>
            <a:lstStyle/>
            <a:p>
              <a:pPr defTabSz="1404000"/>
              <a:endParaRPr lang="en-IN" sz="4000" b="1" dirty="0">
                <a:solidFill>
                  <a:schemeClr val="bg1"/>
                </a:solidFill>
                <a:effectLst>
                  <a:outerShdw dist="38100" dir="6960000" algn="ctr" rotWithShape="0">
                    <a:srgbClr val="000000">
                      <a:alpha val="72000"/>
                    </a:srgbClr>
                  </a:outerShdw>
                </a:effectLst>
                <a:latin typeface="Montserrat" panose="00000500000000000000" pitchFamily="2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596D947F-86A7-5CE1-4C01-0A0CC96AD32E}"/>
                </a:ext>
              </a:extLst>
            </p:cNvPr>
            <p:cNvSpPr txBox="1"/>
            <p:nvPr/>
          </p:nvSpPr>
          <p:spPr>
            <a:xfrm>
              <a:off x="5172704" y="2879421"/>
              <a:ext cx="4635825" cy="752499"/>
            </a:xfrm>
            <a:prstGeom prst="rect">
              <a:avLst/>
            </a:prstGeom>
            <a:noFill/>
          </p:spPr>
          <p:txBody>
            <a:bodyPr wrap="square" lIns="93600" tIns="46800" rIns="93600" bIns="46800" rtlCol="0" anchor="ctr" anchorCtr="0">
              <a:noAutofit/>
            </a:bodyPr>
            <a:lstStyle/>
            <a:p>
              <a:pPr algn="l">
                <a:buNone/>
              </a:pPr>
              <a:r>
                <a:rPr lang="en-IN" sz="3600" b="1" dirty="0">
                  <a:solidFill>
                    <a:schemeClr val="bg1"/>
                  </a:solidFill>
                  <a:effectLst>
                    <a:outerShdw dist="38100" dir="6960000" algn="ctr" rotWithShape="0">
                      <a:srgbClr val="000000">
                        <a:alpha val="72000"/>
                      </a:srgbClr>
                    </a:outerShdw>
                  </a:effectLst>
                  <a:latin typeface="Montserrat" panose="00000500000000000000" pitchFamily="2" charset="0"/>
                  <a:ea typeface="Calibri" panose="020F0502020204030204" pitchFamily="34" charset="0"/>
                  <a:cs typeface="Calibri" panose="020F0502020204030204" pitchFamily="34" charset="0"/>
                </a:rPr>
                <a:t>ANRICH NORTJE</a:t>
              </a:r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4115C06C-E33B-F037-FE74-ED110488ECEB}"/>
              </a:ext>
            </a:extLst>
          </p:cNvPr>
          <p:cNvGrpSpPr/>
          <p:nvPr/>
        </p:nvGrpSpPr>
        <p:grpSpPr>
          <a:xfrm>
            <a:off x="10496301" y="6960321"/>
            <a:ext cx="6496300" cy="815877"/>
            <a:chOff x="4245930" y="2816043"/>
            <a:chExt cx="6496300" cy="815877"/>
          </a:xfrm>
        </p:grpSpPr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16B0BF65-FED8-008E-5ABF-6EA121D3E293}"/>
                </a:ext>
              </a:extLst>
            </p:cNvPr>
            <p:cNvSpPr/>
            <p:nvPr/>
          </p:nvSpPr>
          <p:spPr>
            <a:xfrm>
              <a:off x="4245930" y="2816043"/>
              <a:ext cx="810000" cy="810000"/>
            </a:xfrm>
            <a:prstGeom prst="ellipse">
              <a:avLst/>
            </a:prstGeom>
            <a:gradFill flip="none" rotWithShape="1">
              <a:gsLst>
                <a:gs pos="23000">
                  <a:srgbClr val="15D7EB">
                    <a:lumMod val="95000"/>
                  </a:srgb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0" scaled="1"/>
              <a:tileRect/>
            </a:gradFill>
            <a:ln>
              <a:noFill/>
            </a:ln>
            <a:effectLst>
              <a:outerShdw blurRad="127000" algn="ctr" rotWithShape="0">
                <a:prstClr val="black">
                  <a:alpha val="97000"/>
                </a:prstClr>
              </a:outerShdw>
            </a:effectLst>
          </p:spPr>
          <p:txBody>
            <a:bodyPr wrap="square" lIns="140400" tIns="140400" rIns="140400" bIns="140400" rtlCol="0" anchor="ctr" anchorCtr="0">
              <a:noAutofit/>
            </a:bodyPr>
            <a:lstStyle/>
            <a:p>
              <a:pPr defTabSz="1404000"/>
              <a:endParaRPr lang="en-IN" sz="4000" b="1" dirty="0">
                <a:solidFill>
                  <a:schemeClr val="bg1"/>
                </a:solidFill>
                <a:effectLst>
                  <a:outerShdw dist="38100" dir="6960000" algn="ctr" rotWithShape="0">
                    <a:srgbClr val="000000">
                      <a:alpha val="72000"/>
                    </a:srgbClr>
                  </a:outerShdw>
                </a:effectLst>
                <a:latin typeface="Montserrat" panose="00000500000000000000" pitchFamily="2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4677CA61-5ED5-8517-CB22-62DC375CEC9B}"/>
                </a:ext>
              </a:extLst>
            </p:cNvPr>
            <p:cNvSpPr txBox="1"/>
            <p:nvPr/>
          </p:nvSpPr>
          <p:spPr>
            <a:xfrm>
              <a:off x="5172704" y="2879421"/>
              <a:ext cx="5569526" cy="752499"/>
            </a:xfrm>
            <a:prstGeom prst="rect">
              <a:avLst/>
            </a:prstGeom>
            <a:noFill/>
          </p:spPr>
          <p:txBody>
            <a:bodyPr wrap="square" lIns="93600" tIns="46800" rIns="93600" bIns="46800" rtlCol="0" anchor="ctr" anchorCtr="0">
              <a:noAutofit/>
            </a:bodyPr>
            <a:lstStyle/>
            <a:p>
              <a:pPr algn="l">
                <a:buNone/>
              </a:pPr>
              <a:r>
                <a:rPr lang="en-IN" sz="3600" b="1" dirty="0">
                  <a:solidFill>
                    <a:schemeClr val="bg1"/>
                  </a:solidFill>
                  <a:effectLst>
                    <a:outerShdw dist="38100" dir="6960000" algn="ctr" rotWithShape="0">
                      <a:srgbClr val="000000">
                        <a:alpha val="72000"/>
                      </a:srgbClr>
                    </a:outerShdw>
                  </a:effectLst>
                  <a:latin typeface="Montserrat" panose="00000500000000000000" pitchFamily="2" charset="0"/>
                  <a:ea typeface="Calibri" panose="020F0502020204030204" pitchFamily="34" charset="0"/>
                  <a:cs typeface="Calibri" panose="020F0502020204030204" pitchFamily="34" charset="0"/>
                </a:rPr>
                <a:t>SHAEEN SHAH AFRIDI</a:t>
              </a:r>
            </a:p>
          </p:txBody>
        </p:sp>
      </p:grpSp>
      <p:pic>
        <p:nvPicPr>
          <p:cNvPr id="111" name="Picture 110" descr="A person in blue and yellow clothes&#10;&#10;Description automatically generated with medium confidence">
            <a:extLst>
              <a:ext uri="{FF2B5EF4-FFF2-40B4-BE49-F238E27FC236}">
                <a16:creationId xmlns:a16="http://schemas.microsoft.com/office/drawing/2014/main" id="{852D8045-239E-0854-D8CC-76821273452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83920" y="4068009"/>
            <a:ext cx="576450" cy="576450"/>
          </a:xfrm>
          <a:prstGeom prst="rect">
            <a:avLst/>
          </a:prstGeom>
          <a:effectLst>
            <a:outerShdw blurRad="76200" sx="108000" sy="108000" algn="ctr" rotWithShape="0">
              <a:schemeClr val="bg1">
                <a:alpha val="56000"/>
              </a:schemeClr>
            </a:outerShdw>
          </a:effectLst>
        </p:spPr>
      </p:pic>
      <p:pic>
        <p:nvPicPr>
          <p:cNvPr id="112" name="Picture 111" descr="A person in blue and yellow clothes&#10;&#10;Description automatically generated with medium confidence">
            <a:extLst>
              <a:ext uri="{FF2B5EF4-FFF2-40B4-BE49-F238E27FC236}">
                <a16:creationId xmlns:a16="http://schemas.microsoft.com/office/drawing/2014/main" id="{F22DDCFE-F744-89E0-F1B5-D963348116A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83920" y="5105443"/>
            <a:ext cx="576450" cy="576450"/>
          </a:xfrm>
          <a:prstGeom prst="rect">
            <a:avLst/>
          </a:prstGeom>
          <a:effectLst>
            <a:outerShdw blurRad="76200" sx="108000" sy="108000" algn="ctr" rotWithShape="0">
              <a:schemeClr val="bg1">
                <a:alpha val="56000"/>
              </a:schemeClr>
            </a:outerShdw>
          </a:effectLst>
        </p:spPr>
      </p:pic>
      <p:pic>
        <p:nvPicPr>
          <p:cNvPr id="113" name="Picture 112" descr="A person in blue and yellow clothes&#10;&#10;Description automatically generated with medium confidence">
            <a:extLst>
              <a:ext uri="{FF2B5EF4-FFF2-40B4-BE49-F238E27FC236}">
                <a16:creationId xmlns:a16="http://schemas.microsoft.com/office/drawing/2014/main" id="{091EAFDE-5C20-3843-7976-31A09AC82F8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07575" y="6157868"/>
            <a:ext cx="576450" cy="576450"/>
          </a:xfrm>
          <a:prstGeom prst="rect">
            <a:avLst/>
          </a:prstGeom>
          <a:effectLst>
            <a:outerShdw blurRad="76200" sx="108000" sy="108000" algn="ctr" rotWithShape="0">
              <a:schemeClr val="bg1">
                <a:alpha val="56000"/>
              </a:schemeClr>
            </a:outerShdw>
          </a:effectLst>
        </p:spPr>
      </p:pic>
      <p:pic>
        <p:nvPicPr>
          <p:cNvPr id="114" name="Picture 113" descr="A person in blue and yellow clothes&#10;&#10;Description automatically generated with medium confidence">
            <a:extLst>
              <a:ext uri="{FF2B5EF4-FFF2-40B4-BE49-F238E27FC236}">
                <a16:creationId xmlns:a16="http://schemas.microsoft.com/office/drawing/2014/main" id="{AC8E2168-93D2-B341-BB0C-3C2E549811C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83920" y="7212116"/>
            <a:ext cx="576450" cy="576450"/>
          </a:xfrm>
          <a:prstGeom prst="rect">
            <a:avLst/>
          </a:prstGeom>
          <a:effectLst>
            <a:outerShdw blurRad="76200" sx="108000" sy="108000" algn="ctr" rotWithShape="0">
              <a:schemeClr val="bg1">
                <a:alpha val="56000"/>
              </a:schemeClr>
            </a:outerShdw>
          </a:effectLst>
        </p:spPr>
      </p:pic>
      <p:pic>
        <p:nvPicPr>
          <p:cNvPr id="116" name="Picture 115" descr="A yellow bat and a red ball&#10;&#10;Description automatically generated">
            <a:extLst>
              <a:ext uri="{FF2B5EF4-FFF2-40B4-BE49-F238E27FC236}">
                <a16:creationId xmlns:a16="http://schemas.microsoft.com/office/drawing/2014/main" id="{E2AD0428-BC28-DA64-F5BC-21513ABE018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33800" y="8314773"/>
            <a:ext cx="540825" cy="540825"/>
          </a:xfrm>
          <a:prstGeom prst="rect">
            <a:avLst/>
          </a:prstGeom>
          <a:effectLst>
            <a:outerShdw blurRad="76200" sx="108000" sy="108000" algn="ctr" rotWithShape="0">
              <a:schemeClr val="bg1">
                <a:alpha val="56000"/>
              </a:schemeClr>
            </a:outerShdw>
          </a:effectLst>
        </p:spPr>
      </p:pic>
      <p:pic>
        <p:nvPicPr>
          <p:cNvPr id="117" name="Picture 116" descr="A yellow bat and a red ball&#10;&#10;Description automatically generated">
            <a:extLst>
              <a:ext uri="{FF2B5EF4-FFF2-40B4-BE49-F238E27FC236}">
                <a16:creationId xmlns:a16="http://schemas.microsoft.com/office/drawing/2014/main" id="{FA1FF356-7F67-AC18-9D66-FC71279DB4A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677718" y="3149057"/>
            <a:ext cx="540825" cy="540825"/>
          </a:xfrm>
          <a:prstGeom prst="rect">
            <a:avLst/>
          </a:prstGeom>
          <a:effectLst>
            <a:outerShdw blurRad="76200" sx="108000" sy="108000" algn="ctr" rotWithShape="0">
              <a:schemeClr val="bg1">
                <a:alpha val="56000"/>
              </a:schemeClr>
            </a:outerShdw>
          </a:effectLst>
        </p:spPr>
      </p:pic>
      <p:pic>
        <p:nvPicPr>
          <p:cNvPr id="118" name="Picture 117" descr="A yellow bat and a red ball&#10;&#10;Description automatically generated">
            <a:extLst>
              <a:ext uri="{FF2B5EF4-FFF2-40B4-BE49-F238E27FC236}">
                <a16:creationId xmlns:a16="http://schemas.microsoft.com/office/drawing/2014/main" id="{990B337D-7BA2-FD4B-6D9D-8B5C19E4108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677718" y="4148135"/>
            <a:ext cx="540825" cy="540825"/>
          </a:xfrm>
          <a:prstGeom prst="rect">
            <a:avLst/>
          </a:prstGeom>
          <a:effectLst>
            <a:outerShdw blurRad="76200" sx="108000" sy="108000" algn="ctr" rotWithShape="0">
              <a:schemeClr val="bg1">
                <a:alpha val="56000"/>
              </a:schemeClr>
            </a:outerShdw>
          </a:effectLst>
        </p:spPr>
      </p:pic>
      <p:pic>
        <p:nvPicPr>
          <p:cNvPr id="120" name="Picture 119" descr="A red ball with white lines&#10;&#10;Description automatically generated">
            <a:extLst>
              <a:ext uri="{FF2B5EF4-FFF2-40B4-BE49-F238E27FC236}">
                <a16:creationId xmlns:a16="http://schemas.microsoft.com/office/drawing/2014/main" id="{B390632B-A8EA-DA38-816F-D9AA5AD5086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631301" y="5111878"/>
            <a:ext cx="540000" cy="540000"/>
          </a:xfrm>
          <a:prstGeom prst="rect">
            <a:avLst/>
          </a:prstGeom>
        </p:spPr>
      </p:pic>
      <p:pic>
        <p:nvPicPr>
          <p:cNvPr id="121" name="Picture 120" descr="A red ball with white lines&#10;&#10;Description automatically generated">
            <a:extLst>
              <a:ext uri="{FF2B5EF4-FFF2-40B4-BE49-F238E27FC236}">
                <a16:creationId xmlns:a16="http://schemas.microsoft.com/office/drawing/2014/main" id="{960B943E-35D3-D766-FC98-D703463CF8A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608110" y="6110091"/>
            <a:ext cx="540000" cy="540000"/>
          </a:xfrm>
          <a:prstGeom prst="rect">
            <a:avLst/>
          </a:prstGeom>
        </p:spPr>
      </p:pic>
      <p:pic>
        <p:nvPicPr>
          <p:cNvPr id="122" name="Picture 121" descr="A red ball with white lines&#10;&#10;Description automatically generated">
            <a:extLst>
              <a:ext uri="{FF2B5EF4-FFF2-40B4-BE49-F238E27FC236}">
                <a16:creationId xmlns:a16="http://schemas.microsoft.com/office/drawing/2014/main" id="{DDF67387-9CCF-6598-ACCA-7B7D7EA554A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631301" y="7095321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67460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671D2801-1335-E65C-F87F-BA677BB3C00E}"/>
              </a:ext>
            </a:extLst>
          </p:cNvPr>
          <p:cNvSpPr txBox="1"/>
          <p:nvPr/>
        </p:nvSpPr>
        <p:spPr>
          <a:xfrm>
            <a:off x="-15621000" y="2819400"/>
            <a:ext cx="15611680" cy="2895600"/>
          </a:xfrm>
          <a:prstGeom prst="rect">
            <a:avLst/>
          </a:prstGeom>
          <a:noFill/>
        </p:spPr>
        <p:txBody>
          <a:bodyPr wrap="square" lIns="93600" tIns="46800" rIns="93600" bIns="46800" rtlCol="0" anchor="ctr" anchorCtr="0">
            <a:noAutofit/>
          </a:bodyPr>
          <a:lstStyle/>
          <a:p>
            <a:pPr algn="ctr">
              <a:buNone/>
            </a:pPr>
            <a:r>
              <a:rPr lang="en-IN" sz="12500" dirty="0">
                <a:solidFill>
                  <a:schemeClr val="accent1"/>
                </a:solidFill>
                <a:latin typeface="Montserrat ExtraBold" panose="00000900000000000000" pitchFamily="2" charset="0"/>
              </a:rPr>
              <a:t>T20 CRICKET 2022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669D139-14FC-9CB0-45C9-98F3E7506D5C}"/>
              </a:ext>
            </a:extLst>
          </p:cNvPr>
          <p:cNvSpPr txBox="1"/>
          <p:nvPr/>
        </p:nvSpPr>
        <p:spPr>
          <a:xfrm>
            <a:off x="-13581054" y="3848100"/>
            <a:ext cx="11673840" cy="2895600"/>
          </a:xfrm>
          <a:prstGeom prst="rect">
            <a:avLst/>
          </a:prstGeom>
          <a:noFill/>
        </p:spPr>
        <p:txBody>
          <a:bodyPr wrap="square" lIns="93600" tIns="46800" rIns="93600" bIns="46800" rtlCol="0" anchor="ctr" anchorCtr="0">
            <a:noAutofit/>
          </a:bodyPr>
          <a:lstStyle/>
          <a:p>
            <a:pPr algn="ctr">
              <a:buNone/>
            </a:pPr>
            <a:r>
              <a:rPr lang="en-IN" sz="8000" dirty="0">
                <a:solidFill>
                  <a:schemeClr val="accent2"/>
                </a:solidFill>
                <a:effectLst>
                  <a:outerShdw blurRad="152400" dist="76200" dir="16200000" rotWithShape="0">
                    <a:prstClr val="black">
                      <a:alpha val="70000"/>
                    </a:prstClr>
                  </a:outerShdw>
                </a:effectLst>
                <a:latin typeface="Forte Forward" panose="020F0502020204030204" pitchFamily="2" charset="0"/>
                <a:cs typeface="Forte Forward" panose="020F0502020204030204" pitchFamily="2" charset="0"/>
              </a:rPr>
              <a:t> Data Analytics 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B2DEF50-857B-1D2F-9A83-EF9DB74DE246}"/>
              </a:ext>
            </a:extLst>
          </p:cNvPr>
          <p:cNvSpPr/>
          <p:nvPr/>
        </p:nvSpPr>
        <p:spPr>
          <a:xfrm>
            <a:off x="12173675" y="9287436"/>
            <a:ext cx="6106368" cy="999564"/>
          </a:xfrm>
          <a:prstGeom prst="roundRect">
            <a:avLst/>
          </a:prstGeom>
          <a:solidFill>
            <a:srgbClr val="AD2572"/>
          </a:solidFill>
          <a:ln>
            <a:noFill/>
          </a:ln>
        </p:spPr>
        <p:txBody>
          <a:bodyPr wrap="square" lIns="140400" tIns="140400" rIns="140400" bIns="140400" rtlCol="0" anchor="ctr" anchorCtr="0">
            <a:noAutofit/>
          </a:bodyPr>
          <a:lstStyle/>
          <a:p>
            <a:pPr defTabSz="1404000"/>
            <a:endParaRPr lang="en-IN" sz="2250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0125DED-0C4E-3B13-34E2-0198B8F55286}"/>
              </a:ext>
            </a:extLst>
          </p:cNvPr>
          <p:cNvSpPr/>
          <p:nvPr/>
        </p:nvSpPr>
        <p:spPr>
          <a:xfrm>
            <a:off x="1" y="9287433"/>
            <a:ext cx="5956274" cy="999567"/>
          </a:xfrm>
          <a:prstGeom prst="roundRect">
            <a:avLst/>
          </a:prstGeom>
          <a:solidFill>
            <a:srgbClr val="AD2572"/>
          </a:solidFill>
          <a:ln>
            <a:noFill/>
          </a:ln>
        </p:spPr>
        <p:txBody>
          <a:bodyPr wrap="square" lIns="140400" tIns="140400" rIns="140400" bIns="140400" rtlCol="0" anchor="ctr" anchorCtr="0">
            <a:noAutofit/>
          </a:bodyPr>
          <a:lstStyle/>
          <a:p>
            <a:pPr defTabSz="1404000"/>
            <a:endParaRPr lang="en-IN" sz="225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B22440-B573-2FB0-465D-3F3B12EAAD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" y="0"/>
            <a:ext cx="18288000" cy="3429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AC158E7-F10E-C56F-8A51-D0437ACEB4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00" y="3428999"/>
            <a:ext cx="5909975" cy="585843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F1CFDFD-C311-F4C3-B6E5-EF9366EDB8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73675" y="3429000"/>
            <a:ext cx="6047772" cy="5858436"/>
          </a:xfrm>
          <a:prstGeom prst="rect">
            <a:avLst/>
          </a:prstGeom>
        </p:spPr>
      </p:pic>
      <p:pic>
        <p:nvPicPr>
          <p:cNvPr id="11" name="Graphic 10" descr="Handshake with solid fill">
            <a:extLst>
              <a:ext uri="{FF2B5EF4-FFF2-40B4-BE49-F238E27FC236}">
                <a16:creationId xmlns:a16="http://schemas.microsoft.com/office/drawing/2014/main" id="{41091F6C-D973-9AEF-EDE1-3758503E85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458200" y="5543550"/>
            <a:ext cx="1371600" cy="13716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FE605F2-CE98-7757-E071-D2D300801259}"/>
              </a:ext>
            </a:extLst>
          </p:cNvPr>
          <p:cNvSpPr txBox="1"/>
          <p:nvPr/>
        </p:nvSpPr>
        <p:spPr>
          <a:xfrm>
            <a:off x="7200900" y="6629401"/>
            <a:ext cx="4343400" cy="1257299"/>
          </a:xfrm>
          <a:prstGeom prst="rect">
            <a:avLst/>
          </a:prstGeom>
          <a:noFill/>
        </p:spPr>
        <p:txBody>
          <a:bodyPr wrap="none" lIns="140400" tIns="70200" rIns="140400" bIns="70200" rtlCol="0" anchor="ctr" anchorCtr="0">
            <a:noAutofit/>
          </a:bodyPr>
          <a:lstStyle/>
          <a:p>
            <a:pPr algn="l">
              <a:buNone/>
            </a:pPr>
            <a:r>
              <a:rPr lang="en-US" sz="6000" dirty="0">
                <a:latin typeface="Tw Cen MT Condensed Extra Bold" panose="020B0803020202020204" pitchFamily="34" charset="0"/>
              </a:rPr>
              <a:t>THANK YOU</a:t>
            </a:r>
            <a:endParaRPr lang="en-IN" sz="6000" dirty="0" err="1">
              <a:latin typeface="Tw Cen MT Condensed Extra Bold" panose="020B0803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543B166-B906-AE55-E734-8C2F7A7B17B0}"/>
              </a:ext>
            </a:extLst>
          </p:cNvPr>
          <p:cNvSpPr txBox="1"/>
          <p:nvPr/>
        </p:nvSpPr>
        <p:spPr>
          <a:xfrm>
            <a:off x="342900" y="9047883"/>
            <a:ext cx="5090976" cy="13716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140400" tIns="70200" rIns="140400" bIns="70200" rtlCol="0" anchor="ctr" anchorCtr="0">
            <a:noAutofit/>
          </a:bodyPr>
          <a:lstStyle/>
          <a:p>
            <a:pPr algn="l">
              <a:buNone/>
            </a:pPr>
            <a:r>
              <a:rPr lang="en-IN" sz="3600" b="1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Mr. DHAVAL PATEL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B32A960-BEFB-E81C-A131-716C88BB7E68}"/>
              </a:ext>
            </a:extLst>
          </p:cNvPr>
          <p:cNvSpPr txBox="1"/>
          <p:nvPr/>
        </p:nvSpPr>
        <p:spPr>
          <a:xfrm>
            <a:off x="12154867" y="8991746"/>
            <a:ext cx="5661032" cy="1371600"/>
          </a:xfrm>
          <a:prstGeom prst="rect">
            <a:avLst/>
          </a:prstGeom>
          <a:noFill/>
        </p:spPr>
        <p:txBody>
          <a:bodyPr wrap="none" lIns="140400" tIns="70200" rIns="140400" bIns="70200" rtlCol="0" anchor="ctr" anchorCtr="0">
            <a:noAutofit/>
          </a:bodyPr>
          <a:lstStyle/>
          <a:p>
            <a:pPr algn="l">
              <a:buNone/>
            </a:pPr>
            <a:r>
              <a:rPr lang="en-IN" sz="3600" b="1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Mr. HEMANAND VADIVEL</a:t>
            </a:r>
          </a:p>
        </p:txBody>
      </p:sp>
      <p:sp>
        <p:nvSpPr>
          <p:cNvPr id="8" name="Arrow: Chevron 7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1B803F1-CC8F-0DB1-60E2-647DC8F5B140}"/>
              </a:ext>
            </a:extLst>
          </p:cNvPr>
          <p:cNvSpPr/>
          <p:nvPr/>
        </p:nvSpPr>
        <p:spPr>
          <a:xfrm flipH="1">
            <a:off x="8545894" y="8004949"/>
            <a:ext cx="631686" cy="546512"/>
          </a:xfrm>
          <a:prstGeom prst="chevron">
            <a:avLst/>
          </a:prstGeom>
          <a:gradFill flip="none" rotWithShape="1">
            <a:gsLst>
              <a:gs pos="23000">
                <a:srgbClr val="15D7EB"/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38100" dist="50800" dir="3000000" algn="ctr" rotWithShape="0">
              <a:srgbClr val="000000">
                <a:alpha val="45000"/>
              </a:srgbClr>
            </a:outerShdw>
          </a:effectLst>
        </p:spPr>
        <p:txBody>
          <a:bodyPr wrap="square" lIns="140400" tIns="140400" rIns="140400" bIns="140400" rtlCol="0" anchor="ctr" anchorCtr="0">
            <a:noAutofit/>
          </a:bodyPr>
          <a:lstStyle/>
          <a:p>
            <a:pPr defTabSz="1404000"/>
            <a:endParaRPr lang="en-IN" sz="225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6943F55-5F6A-CC1F-EE54-DAF56E833C01}"/>
              </a:ext>
            </a:extLst>
          </p:cNvPr>
          <p:cNvSpPr txBox="1"/>
          <p:nvPr/>
        </p:nvSpPr>
        <p:spPr>
          <a:xfrm>
            <a:off x="9140125" y="8004949"/>
            <a:ext cx="429381" cy="546512"/>
          </a:xfrm>
          <a:prstGeom prst="rect">
            <a:avLst/>
          </a:prstGeom>
          <a:noFill/>
        </p:spPr>
        <p:txBody>
          <a:bodyPr wrap="none" lIns="140400" tIns="70200" rIns="140400" bIns="70200" rtlCol="0" anchor="ctr" anchorCtr="0">
            <a:noAutofit/>
          </a:bodyPr>
          <a:lstStyle/>
          <a:p>
            <a:pPr algn="l">
              <a:buNone/>
            </a:pPr>
            <a:r>
              <a:rPr lang="en-IN" sz="2250" b="1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41930323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04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roup 50">
            <a:extLst>
              <a:ext uri="{FF2B5EF4-FFF2-40B4-BE49-F238E27FC236}">
                <a16:creationId xmlns:a16="http://schemas.microsoft.com/office/drawing/2014/main" id="{CB537348-FAF2-A05D-D426-E92D2F924E3B}"/>
              </a:ext>
            </a:extLst>
          </p:cNvPr>
          <p:cNvGrpSpPr/>
          <p:nvPr/>
        </p:nvGrpSpPr>
        <p:grpSpPr>
          <a:xfrm>
            <a:off x="15984110" y="0"/>
            <a:ext cx="3326736" cy="10287000"/>
            <a:chOff x="15577047" y="0"/>
            <a:chExt cx="3733800" cy="1028700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2D83FE0F-3210-B1F1-CCD8-78584051F295}"/>
                </a:ext>
              </a:extLst>
            </p:cNvPr>
            <p:cNvSpPr/>
            <p:nvPr/>
          </p:nvSpPr>
          <p:spPr>
            <a:xfrm>
              <a:off x="16606774" y="0"/>
              <a:ext cx="1681226" cy="1028700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  <a:effectLst>
              <a:outerShdw blurRad="101600" dist="38100" algn="l" rotWithShape="0">
                <a:prstClr val="black">
                  <a:alpha val="30000"/>
                </a:prstClr>
              </a:outerShdw>
            </a:effectLst>
          </p:spPr>
          <p:txBody>
            <a:bodyPr wrap="square" lIns="93600" tIns="93600" rIns="93600" bIns="93600" rtlCol="0" anchor="ctr" anchorCtr="0">
              <a:noAutofit/>
            </a:bodyPr>
            <a:lstStyle/>
            <a:p>
              <a:pPr algn="l" defTabSz="936000"/>
              <a:endParaRPr lang="en-IN" sz="1500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F13E7D16-CB78-E4C4-CB0E-D39F712ADA3F}"/>
                </a:ext>
              </a:extLst>
            </p:cNvPr>
            <p:cNvSpPr txBox="1"/>
            <p:nvPr/>
          </p:nvSpPr>
          <p:spPr>
            <a:xfrm>
              <a:off x="15577047" y="419100"/>
              <a:ext cx="3733800" cy="1981200"/>
            </a:xfrm>
            <a:prstGeom prst="rect">
              <a:avLst/>
            </a:prstGeom>
            <a:noFill/>
          </p:spPr>
          <p:txBody>
            <a:bodyPr wrap="square" lIns="93600" tIns="46800" rIns="93600" bIns="46800" rtlCol="0" anchor="ctr" anchorCtr="0">
              <a:noAutofit/>
            </a:bodyPr>
            <a:lstStyle/>
            <a:p>
              <a:pPr algn="ctr">
                <a:buNone/>
              </a:pPr>
              <a:r>
                <a:rPr lang="en-IN" sz="8000" dirty="0">
                  <a:solidFill>
                    <a:schemeClr val="bg1"/>
                  </a:solidFill>
                  <a:latin typeface="Montserrat ExtraBold" panose="020F0502020204030204" pitchFamily="2" charset="0"/>
                </a:rPr>
                <a:t>11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A8B93CFD-4A2C-247F-6669-087CED5E1807}"/>
              </a:ext>
            </a:extLst>
          </p:cNvPr>
          <p:cNvGrpSpPr/>
          <p:nvPr/>
        </p:nvGrpSpPr>
        <p:grpSpPr>
          <a:xfrm>
            <a:off x="14538143" y="0"/>
            <a:ext cx="3326736" cy="10287000"/>
            <a:chOff x="13954149" y="0"/>
            <a:chExt cx="3733800" cy="10287000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01B48852-86DB-B474-54C5-50D3A6341437}"/>
                </a:ext>
              </a:extLst>
            </p:cNvPr>
            <p:cNvSpPr/>
            <p:nvPr/>
          </p:nvSpPr>
          <p:spPr>
            <a:xfrm>
              <a:off x="14944229" y="0"/>
              <a:ext cx="1681226" cy="10287000"/>
            </a:xfrm>
            <a:prstGeom prst="rect">
              <a:avLst/>
            </a:prstGeom>
            <a:solidFill>
              <a:srgbClr val="A9D6E5"/>
            </a:solidFill>
            <a:ln>
              <a:noFill/>
            </a:ln>
            <a:effectLst>
              <a:outerShdw blurRad="101600" dist="38100" algn="l" rotWithShape="0">
                <a:prstClr val="black">
                  <a:alpha val="30000"/>
                </a:prstClr>
              </a:outerShdw>
            </a:effectLst>
          </p:spPr>
          <p:txBody>
            <a:bodyPr wrap="square" lIns="93600" tIns="93600" rIns="93600" bIns="93600" rtlCol="0" anchor="ctr" anchorCtr="0">
              <a:noAutofit/>
            </a:bodyPr>
            <a:lstStyle/>
            <a:p>
              <a:pPr algn="l" defTabSz="936000"/>
              <a:endParaRPr lang="en-IN" sz="1500" dirty="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2BEC484-46D7-F794-E143-118BBFD2469D}"/>
                </a:ext>
              </a:extLst>
            </p:cNvPr>
            <p:cNvSpPr txBox="1"/>
            <p:nvPr/>
          </p:nvSpPr>
          <p:spPr>
            <a:xfrm>
              <a:off x="13954149" y="419100"/>
              <a:ext cx="3733800" cy="1981200"/>
            </a:xfrm>
            <a:prstGeom prst="rect">
              <a:avLst/>
            </a:prstGeom>
            <a:noFill/>
          </p:spPr>
          <p:txBody>
            <a:bodyPr wrap="square" lIns="93600" tIns="46800" rIns="93600" bIns="46800" rtlCol="0" anchor="ctr" anchorCtr="0">
              <a:noAutofit/>
            </a:bodyPr>
            <a:lstStyle/>
            <a:p>
              <a:pPr algn="ctr">
                <a:buNone/>
              </a:pPr>
              <a:r>
                <a:rPr lang="en-IN" sz="8000" dirty="0">
                  <a:solidFill>
                    <a:schemeClr val="bg1"/>
                  </a:solidFill>
                  <a:latin typeface="Montserrat ExtraBold" panose="020F0502020204030204" pitchFamily="2" charset="0"/>
                </a:rPr>
                <a:t>10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281AE5A6-96EB-BB48-F3D4-C4962600FBAE}"/>
              </a:ext>
            </a:extLst>
          </p:cNvPr>
          <p:cNvGrpSpPr/>
          <p:nvPr/>
        </p:nvGrpSpPr>
        <p:grpSpPr>
          <a:xfrm>
            <a:off x="13006157" y="0"/>
            <a:ext cx="3326736" cy="10287000"/>
            <a:chOff x="12234707" y="0"/>
            <a:chExt cx="3733800" cy="1028700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B039420-2452-9345-220A-D3FD066C49B0}"/>
                </a:ext>
              </a:extLst>
            </p:cNvPr>
            <p:cNvSpPr/>
            <p:nvPr/>
          </p:nvSpPr>
          <p:spPr>
            <a:xfrm>
              <a:off x="13263003" y="0"/>
              <a:ext cx="1681226" cy="10287000"/>
            </a:xfrm>
            <a:prstGeom prst="rect">
              <a:avLst/>
            </a:prstGeom>
            <a:solidFill>
              <a:srgbClr val="89C2D9"/>
            </a:solidFill>
            <a:ln>
              <a:noFill/>
            </a:ln>
            <a:effectLst>
              <a:outerShdw blurRad="101600" dist="38100" algn="l" rotWithShape="0">
                <a:prstClr val="black">
                  <a:alpha val="30000"/>
                </a:prstClr>
              </a:outerShdw>
            </a:effectLst>
          </p:spPr>
          <p:txBody>
            <a:bodyPr wrap="square" lIns="93600" tIns="93600" rIns="93600" bIns="93600" rtlCol="0" anchor="ctr" anchorCtr="0">
              <a:noAutofit/>
            </a:bodyPr>
            <a:lstStyle/>
            <a:p>
              <a:pPr algn="l" defTabSz="936000"/>
              <a:endParaRPr lang="en-IN" sz="1500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C75C49F-F596-8E70-DB09-6AB320FEFB39}"/>
                </a:ext>
              </a:extLst>
            </p:cNvPr>
            <p:cNvSpPr txBox="1"/>
            <p:nvPr/>
          </p:nvSpPr>
          <p:spPr>
            <a:xfrm>
              <a:off x="12234707" y="419100"/>
              <a:ext cx="3733800" cy="1981200"/>
            </a:xfrm>
            <a:prstGeom prst="rect">
              <a:avLst/>
            </a:prstGeom>
            <a:noFill/>
          </p:spPr>
          <p:txBody>
            <a:bodyPr wrap="square" lIns="93600" tIns="46800" rIns="93600" bIns="46800" rtlCol="0" anchor="ctr" anchorCtr="0">
              <a:noAutofit/>
            </a:bodyPr>
            <a:lstStyle/>
            <a:p>
              <a:pPr algn="ctr">
                <a:buNone/>
              </a:pPr>
              <a:r>
                <a:rPr lang="en-IN" sz="8000" dirty="0">
                  <a:solidFill>
                    <a:schemeClr val="bg1"/>
                  </a:solidFill>
                  <a:latin typeface="Montserrat ExtraBold" panose="020F0502020204030204" pitchFamily="2" charset="0"/>
                </a:rPr>
                <a:t>09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BFF9EDFC-AC56-2E48-09BF-E5C641DD09A4}"/>
              </a:ext>
            </a:extLst>
          </p:cNvPr>
          <p:cNvGrpSpPr/>
          <p:nvPr/>
        </p:nvGrpSpPr>
        <p:grpSpPr>
          <a:xfrm>
            <a:off x="11510010" y="0"/>
            <a:ext cx="3326736" cy="10287000"/>
            <a:chOff x="10555490" y="0"/>
            <a:chExt cx="3733800" cy="1028700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01C9BA5-EC67-A734-8541-03F13D83D728}"/>
                </a:ext>
              </a:extLst>
            </p:cNvPr>
            <p:cNvSpPr/>
            <p:nvPr/>
          </p:nvSpPr>
          <p:spPr>
            <a:xfrm>
              <a:off x="11581777" y="0"/>
              <a:ext cx="1681226" cy="10287000"/>
            </a:xfrm>
            <a:prstGeom prst="rect">
              <a:avLst/>
            </a:prstGeom>
            <a:solidFill>
              <a:srgbClr val="61A5C2"/>
            </a:solidFill>
            <a:ln>
              <a:noFill/>
            </a:ln>
            <a:effectLst>
              <a:outerShdw blurRad="101600" dist="38100" algn="l" rotWithShape="0">
                <a:prstClr val="black">
                  <a:alpha val="30000"/>
                </a:prstClr>
              </a:outerShdw>
            </a:effectLst>
          </p:spPr>
          <p:txBody>
            <a:bodyPr wrap="square" lIns="93600" tIns="93600" rIns="93600" bIns="93600" rtlCol="0" anchor="ctr" anchorCtr="0">
              <a:noAutofit/>
            </a:bodyPr>
            <a:lstStyle/>
            <a:p>
              <a:pPr algn="l" defTabSz="936000"/>
              <a:endParaRPr lang="en-IN" sz="1500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3D1023C-7B5F-67B1-11DA-0E532787BEFE}"/>
                </a:ext>
              </a:extLst>
            </p:cNvPr>
            <p:cNvSpPr txBox="1"/>
            <p:nvPr/>
          </p:nvSpPr>
          <p:spPr>
            <a:xfrm>
              <a:off x="10555490" y="419100"/>
              <a:ext cx="3733800" cy="1981200"/>
            </a:xfrm>
            <a:prstGeom prst="rect">
              <a:avLst/>
            </a:prstGeom>
            <a:noFill/>
          </p:spPr>
          <p:txBody>
            <a:bodyPr wrap="square" lIns="93600" tIns="46800" rIns="93600" bIns="46800" rtlCol="0" anchor="ctr" anchorCtr="0">
              <a:noAutofit/>
            </a:bodyPr>
            <a:lstStyle/>
            <a:p>
              <a:pPr algn="ctr">
                <a:buNone/>
              </a:pPr>
              <a:r>
                <a:rPr lang="en-IN" sz="8000" dirty="0">
                  <a:solidFill>
                    <a:schemeClr val="bg1"/>
                  </a:solidFill>
                  <a:latin typeface="Montserrat ExtraBold" panose="020F0502020204030204" pitchFamily="2" charset="0"/>
                </a:rPr>
                <a:t>08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485AE4BB-FE12-C6BA-8E29-B0BE85F4BB68}"/>
              </a:ext>
            </a:extLst>
          </p:cNvPr>
          <p:cNvGrpSpPr/>
          <p:nvPr/>
        </p:nvGrpSpPr>
        <p:grpSpPr>
          <a:xfrm>
            <a:off x="10045362" y="0"/>
            <a:ext cx="3326736" cy="10287000"/>
            <a:chOff x="8911625" y="0"/>
            <a:chExt cx="3733800" cy="10287000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A38EABD-39DC-5DF1-D898-A559406A5A8F}"/>
                </a:ext>
              </a:extLst>
            </p:cNvPr>
            <p:cNvSpPr/>
            <p:nvPr/>
          </p:nvSpPr>
          <p:spPr>
            <a:xfrm>
              <a:off x="9937912" y="0"/>
              <a:ext cx="1681226" cy="10287000"/>
            </a:xfrm>
            <a:prstGeom prst="rect">
              <a:avLst/>
            </a:prstGeom>
            <a:solidFill>
              <a:srgbClr val="468FAF"/>
            </a:solidFill>
            <a:ln>
              <a:noFill/>
            </a:ln>
            <a:effectLst>
              <a:outerShdw blurRad="101600" dist="38100" algn="l" rotWithShape="0">
                <a:prstClr val="black">
                  <a:alpha val="30000"/>
                </a:prstClr>
              </a:outerShdw>
            </a:effectLst>
          </p:spPr>
          <p:txBody>
            <a:bodyPr wrap="square" lIns="93600" tIns="93600" rIns="93600" bIns="93600" rtlCol="0" anchor="ctr" anchorCtr="0">
              <a:noAutofit/>
            </a:bodyPr>
            <a:lstStyle/>
            <a:p>
              <a:pPr algn="l" defTabSz="936000"/>
              <a:endParaRPr lang="en-IN" sz="1500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24247BB-0D98-E404-7626-CEFB7D1F56E6}"/>
                </a:ext>
              </a:extLst>
            </p:cNvPr>
            <p:cNvSpPr txBox="1"/>
            <p:nvPr/>
          </p:nvSpPr>
          <p:spPr>
            <a:xfrm>
              <a:off x="8911625" y="419100"/>
              <a:ext cx="3733800" cy="1981200"/>
            </a:xfrm>
            <a:prstGeom prst="rect">
              <a:avLst/>
            </a:prstGeom>
            <a:noFill/>
          </p:spPr>
          <p:txBody>
            <a:bodyPr wrap="square" lIns="93600" tIns="46800" rIns="93600" bIns="46800" rtlCol="0" anchor="ctr" anchorCtr="0">
              <a:noAutofit/>
            </a:bodyPr>
            <a:lstStyle/>
            <a:p>
              <a:pPr algn="ctr">
                <a:buNone/>
              </a:pPr>
              <a:r>
                <a:rPr lang="en-IN" sz="8000" dirty="0">
                  <a:solidFill>
                    <a:schemeClr val="bg1"/>
                  </a:solidFill>
                  <a:latin typeface="Montserrat ExtraBold" panose="020F0502020204030204" pitchFamily="2" charset="0"/>
                </a:rPr>
                <a:t>07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D15050D5-43DF-C40C-AE31-BA308F50B5A6}"/>
              </a:ext>
            </a:extLst>
          </p:cNvPr>
          <p:cNvGrpSpPr/>
          <p:nvPr/>
        </p:nvGrpSpPr>
        <p:grpSpPr>
          <a:xfrm>
            <a:off x="8605679" y="0"/>
            <a:ext cx="3326736" cy="10287000"/>
            <a:chOff x="7295781" y="0"/>
            <a:chExt cx="3733800" cy="1028700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4074118-42E0-77FB-9A6D-7A64734705C4}"/>
                </a:ext>
              </a:extLst>
            </p:cNvPr>
            <p:cNvSpPr/>
            <p:nvPr/>
          </p:nvSpPr>
          <p:spPr>
            <a:xfrm>
              <a:off x="8294047" y="0"/>
              <a:ext cx="1681226" cy="10287000"/>
            </a:xfrm>
            <a:prstGeom prst="rect">
              <a:avLst/>
            </a:prstGeom>
            <a:solidFill>
              <a:srgbClr val="2C7DA0"/>
            </a:solidFill>
            <a:ln>
              <a:noFill/>
            </a:ln>
            <a:effectLst>
              <a:outerShdw blurRad="101600" dist="38100" algn="l" rotWithShape="0">
                <a:prstClr val="black">
                  <a:alpha val="30000"/>
                </a:prstClr>
              </a:outerShdw>
            </a:effectLst>
          </p:spPr>
          <p:txBody>
            <a:bodyPr wrap="square" lIns="93600" tIns="93600" rIns="93600" bIns="93600" rtlCol="0" anchor="ctr" anchorCtr="0">
              <a:noAutofit/>
            </a:bodyPr>
            <a:lstStyle/>
            <a:p>
              <a:pPr algn="l" defTabSz="936000"/>
              <a:endParaRPr lang="en-IN" sz="1500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19017C1-38FD-3DF5-4BC7-18478B13C39E}"/>
                </a:ext>
              </a:extLst>
            </p:cNvPr>
            <p:cNvSpPr txBox="1"/>
            <p:nvPr/>
          </p:nvSpPr>
          <p:spPr>
            <a:xfrm>
              <a:off x="7295781" y="419100"/>
              <a:ext cx="3733800" cy="1981200"/>
            </a:xfrm>
            <a:prstGeom prst="rect">
              <a:avLst/>
            </a:prstGeom>
            <a:noFill/>
          </p:spPr>
          <p:txBody>
            <a:bodyPr wrap="square" lIns="93600" tIns="46800" rIns="93600" bIns="46800" rtlCol="0" anchor="ctr" anchorCtr="0">
              <a:noAutofit/>
            </a:bodyPr>
            <a:lstStyle/>
            <a:p>
              <a:pPr algn="ctr">
                <a:buNone/>
              </a:pPr>
              <a:r>
                <a:rPr lang="en-IN" sz="8000" dirty="0">
                  <a:solidFill>
                    <a:schemeClr val="bg1"/>
                  </a:solidFill>
                  <a:latin typeface="Montserrat ExtraBold" panose="020F0502020204030204" pitchFamily="2" charset="0"/>
                </a:rPr>
                <a:t>06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AD6A77D6-1748-5854-AF2C-7B94EC27EFDA}"/>
              </a:ext>
            </a:extLst>
          </p:cNvPr>
          <p:cNvGrpSpPr/>
          <p:nvPr/>
        </p:nvGrpSpPr>
        <p:grpSpPr>
          <a:xfrm>
            <a:off x="7061452" y="0"/>
            <a:ext cx="3326736" cy="10287000"/>
            <a:chOff x="5586534" y="0"/>
            <a:chExt cx="3733800" cy="10287000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B968344-B28E-CF0A-F7B7-51FD2FA66A57}"/>
                </a:ext>
              </a:extLst>
            </p:cNvPr>
            <p:cNvSpPr/>
            <p:nvPr/>
          </p:nvSpPr>
          <p:spPr>
            <a:xfrm>
              <a:off x="6650182" y="0"/>
              <a:ext cx="1681226" cy="10287000"/>
            </a:xfrm>
            <a:prstGeom prst="rect">
              <a:avLst/>
            </a:prstGeom>
            <a:solidFill>
              <a:srgbClr val="2A6F97"/>
            </a:solidFill>
            <a:ln>
              <a:noFill/>
            </a:ln>
            <a:effectLst>
              <a:outerShdw blurRad="101600" dist="38100" algn="l" rotWithShape="0">
                <a:prstClr val="black">
                  <a:alpha val="30000"/>
                </a:prstClr>
              </a:outerShdw>
            </a:effectLst>
          </p:spPr>
          <p:txBody>
            <a:bodyPr wrap="square" lIns="93600" tIns="93600" rIns="93600" bIns="93600" rtlCol="0" anchor="ctr" anchorCtr="0">
              <a:noAutofit/>
            </a:bodyPr>
            <a:lstStyle/>
            <a:p>
              <a:pPr algn="l" defTabSz="936000"/>
              <a:endParaRPr lang="en-IN" sz="1500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AFB384E-08ED-1B5E-EDDF-B2B77A95D7CD}"/>
                </a:ext>
              </a:extLst>
            </p:cNvPr>
            <p:cNvSpPr txBox="1"/>
            <p:nvPr/>
          </p:nvSpPr>
          <p:spPr>
            <a:xfrm>
              <a:off x="5586534" y="419100"/>
              <a:ext cx="3733800" cy="1981200"/>
            </a:xfrm>
            <a:prstGeom prst="rect">
              <a:avLst/>
            </a:prstGeom>
            <a:noFill/>
          </p:spPr>
          <p:txBody>
            <a:bodyPr wrap="square" lIns="93600" tIns="46800" rIns="93600" bIns="46800" rtlCol="0" anchor="ctr" anchorCtr="0">
              <a:noAutofit/>
            </a:bodyPr>
            <a:lstStyle/>
            <a:p>
              <a:pPr algn="ctr">
                <a:buNone/>
              </a:pPr>
              <a:r>
                <a:rPr lang="en-IN" sz="8000" dirty="0">
                  <a:solidFill>
                    <a:schemeClr val="bg1"/>
                  </a:solidFill>
                  <a:latin typeface="Montserrat ExtraBold" panose="020F0502020204030204" pitchFamily="2" charset="0"/>
                </a:rPr>
                <a:t>05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6FBD849F-8995-102E-61BD-6D233B420BA7}"/>
              </a:ext>
            </a:extLst>
          </p:cNvPr>
          <p:cNvGrpSpPr/>
          <p:nvPr/>
        </p:nvGrpSpPr>
        <p:grpSpPr>
          <a:xfrm>
            <a:off x="5618128" y="0"/>
            <a:ext cx="3326736" cy="10287000"/>
            <a:chOff x="3942669" y="0"/>
            <a:chExt cx="3733800" cy="10287000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8182EC6-8EB6-03F3-04B0-DCEEDBB4EFDF}"/>
                </a:ext>
              </a:extLst>
            </p:cNvPr>
            <p:cNvSpPr/>
            <p:nvPr/>
          </p:nvSpPr>
          <p:spPr>
            <a:xfrm>
              <a:off x="4968956" y="0"/>
              <a:ext cx="1681226" cy="10287000"/>
            </a:xfrm>
            <a:prstGeom prst="rect">
              <a:avLst/>
            </a:prstGeom>
            <a:solidFill>
              <a:srgbClr val="014F86"/>
            </a:solidFill>
            <a:ln>
              <a:noFill/>
            </a:ln>
            <a:effectLst>
              <a:outerShdw blurRad="101600" dist="38100" algn="l" rotWithShape="0">
                <a:prstClr val="black">
                  <a:alpha val="30000"/>
                </a:prstClr>
              </a:outerShdw>
            </a:effectLst>
          </p:spPr>
          <p:txBody>
            <a:bodyPr wrap="square" lIns="93600" tIns="93600" rIns="93600" bIns="93600" rtlCol="0" anchor="ctr" anchorCtr="0">
              <a:noAutofit/>
            </a:bodyPr>
            <a:lstStyle/>
            <a:p>
              <a:pPr algn="l" defTabSz="936000"/>
              <a:endParaRPr lang="en-IN" sz="1500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9E8C9AE-D4E6-2007-42AF-80211E64156F}"/>
                </a:ext>
              </a:extLst>
            </p:cNvPr>
            <p:cNvSpPr txBox="1"/>
            <p:nvPr/>
          </p:nvSpPr>
          <p:spPr>
            <a:xfrm>
              <a:off x="3942669" y="419100"/>
              <a:ext cx="3733800" cy="1981200"/>
            </a:xfrm>
            <a:prstGeom prst="rect">
              <a:avLst/>
            </a:prstGeom>
            <a:noFill/>
          </p:spPr>
          <p:txBody>
            <a:bodyPr wrap="square" lIns="93600" tIns="46800" rIns="93600" bIns="46800" rtlCol="0" anchor="ctr" anchorCtr="0">
              <a:noAutofit/>
            </a:bodyPr>
            <a:lstStyle/>
            <a:p>
              <a:pPr algn="ctr">
                <a:buNone/>
              </a:pPr>
              <a:r>
                <a:rPr lang="en-IN" sz="8000" dirty="0">
                  <a:solidFill>
                    <a:schemeClr val="bg1"/>
                  </a:solidFill>
                  <a:latin typeface="Montserrat ExtraBold" panose="020F0502020204030204" pitchFamily="2" charset="0"/>
                </a:rPr>
                <a:t>04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D134B4D0-8361-A83B-2B25-0EAF7AF197FA}"/>
              </a:ext>
            </a:extLst>
          </p:cNvPr>
          <p:cNvGrpSpPr/>
          <p:nvPr/>
        </p:nvGrpSpPr>
        <p:grpSpPr>
          <a:xfrm>
            <a:off x="4153480" y="0"/>
            <a:ext cx="3326736" cy="10287000"/>
            <a:chOff x="2298804" y="0"/>
            <a:chExt cx="3733800" cy="1028700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81E312A-6B7D-8BF6-8F9E-A4F267294676}"/>
                </a:ext>
              </a:extLst>
            </p:cNvPr>
            <p:cNvSpPr/>
            <p:nvPr/>
          </p:nvSpPr>
          <p:spPr>
            <a:xfrm>
              <a:off x="3325091" y="0"/>
              <a:ext cx="1681226" cy="10287000"/>
            </a:xfrm>
            <a:prstGeom prst="rect">
              <a:avLst/>
            </a:prstGeom>
            <a:solidFill>
              <a:srgbClr val="01497C"/>
            </a:solidFill>
            <a:ln>
              <a:noFill/>
            </a:ln>
            <a:effectLst>
              <a:outerShdw blurRad="101600" dist="38100" algn="l" rotWithShape="0">
                <a:prstClr val="black">
                  <a:alpha val="30000"/>
                </a:prstClr>
              </a:outerShdw>
            </a:effectLst>
          </p:spPr>
          <p:txBody>
            <a:bodyPr wrap="square" lIns="93600" tIns="93600" rIns="93600" bIns="93600" rtlCol="0" anchor="ctr" anchorCtr="0">
              <a:noAutofit/>
            </a:bodyPr>
            <a:lstStyle/>
            <a:p>
              <a:pPr algn="l" defTabSz="936000"/>
              <a:endParaRPr lang="en-IN" sz="1500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737B57E-FA42-8B88-D9DA-79BAA776FCC8}"/>
                </a:ext>
              </a:extLst>
            </p:cNvPr>
            <p:cNvSpPr txBox="1"/>
            <p:nvPr/>
          </p:nvSpPr>
          <p:spPr>
            <a:xfrm>
              <a:off x="2298804" y="419100"/>
              <a:ext cx="3733800" cy="1981200"/>
            </a:xfrm>
            <a:prstGeom prst="rect">
              <a:avLst/>
            </a:prstGeom>
            <a:noFill/>
          </p:spPr>
          <p:txBody>
            <a:bodyPr wrap="square" lIns="93600" tIns="46800" rIns="93600" bIns="46800" rtlCol="0" anchor="ctr" anchorCtr="0">
              <a:noAutofit/>
            </a:bodyPr>
            <a:lstStyle/>
            <a:p>
              <a:pPr algn="ctr">
                <a:buNone/>
              </a:pPr>
              <a:r>
                <a:rPr lang="en-IN" sz="8000" dirty="0">
                  <a:solidFill>
                    <a:schemeClr val="bg1"/>
                  </a:solidFill>
                  <a:latin typeface="Montserrat ExtraBold" panose="020F0502020204030204" pitchFamily="2" charset="0"/>
                </a:rPr>
                <a:t>03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9120C426-FC45-46F1-30CF-3B3B3F9A4DCF}"/>
              </a:ext>
            </a:extLst>
          </p:cNvPr>
          <p:cNvGrpSpPr/>
          <p:nvPr/>
        </p:nvGrpSpPr>
        <p:grpSpPr>
          <a:xfrm>
            <a:off x="1497936" y="0"/>
            <a:ext cx="3603230" cy="10287000"/>
            <a:chOff x="-681676" y="0"/>
            <a:chExt cx="4044127" cy="1028700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D4E8C42-4F3E-4817-A586-E2621FC0C53B}"/>
                </a:ext>
              </a:extLst>
            </p:cNvPr>
            <p:cNvSpPr/>
            <p:nvPr/>
          </p:nvSpPr>
          <p:spPr>
            <a:xfrm>
              <a:off x="-681676" y="0"/>
              <a:ext cx="4044127" cy="10287000"/>
            </a:xfrm>
            <a:prstGeom prst="rect">
              <a:avLst/>
            </a:prstGeom>
            <a:solidFill>
              <a:srgbClr val="013A63"/>
            </a:solidFill>
            <a:ln>
              <a:noFill/>
            </a:ln>
            <a:effectLst>
              <a:outerShdw blurRad="101600" dist="38100" algn="l" rotWithShape="0">
                <a:prstClr val="black">
                  <a:alpha val="30000"/>
                </a:prstClr>
              </a:outerShdw>
            </a:effectLst>
          </p:spPr>
          <p:txBody>
            <a:bodyPr wrap="square" lIns="93600" tIns="93600" rIns="93600" bIns="93600" rtlCol="0" anchor="ctr" anchorCtr="0">
              <a:noAutofit/>
            </a:bodyPr>
            <a:lstStyle/>
            <a:p>
              <a:pPr algn="l" defTabSz="936000"/>
              <a:endParaRPr lang="en-IN" sz="1500" dirty="0"/>
            </a:p>
          </p:txBody>
        </p:sp>
        <p:sp>
          <p:nvSpPr>
            <p:cNvPr id="29" name="TextBox 28">
              <a:hlinkClick r:id="rId2" action="ppaction://hlinksldjump"/>
              <a:extLst>
                <a:ext uri="{FF2B5EF4-FFF2-40B4-BE49-F238E27FC236}">
                  <a16:creationId xmlns:a16="http://schemas.microsoft.com/office/drawing/2014/main" id="{580EFE83-585E-FEED-9D0F-D883E373A53F}"/>
                </a:ext>
              </a:extLst>
            </p:cNvPr>
            <p:cNvSpPr txBox="1"/>
            <p:nvPr/>
          </p:nvSpPr>
          <p:spPr>
            <a:xfrm>
              <a:off x="-527131" y="414688"/>
              <a:ext cx="3733800" cy="1981200"/>
            </a:xfrm>
            <a:prstGeom prst="rect">
              <a:avLst/>
            </a:prstGeom>
            <a:noFill/>
          </p:spPr>
          <p:txBody>
            <a:bodyPr wrap="square" lIns="93600" tIns="46800" rIns="93600" bIns="46800" rtlCol="0" anchor="ctr" anchorCtr="0">
              <a:noAutofit/>
            </a:bodyPr>
            <a:lstStyle/>
            <a:p>
              <a:pPr algn="ctr">
                <a:buNone/>
              </a:pPr>
              <a:r>
                <a:rPr lang="en-IN" sz="8000" dirty="0">
                  <a:solidFill>
                    <a:schemeClr val="bg1"/>
                  </a:solidFill>
                  <a:latin typeface="Montserrat ExtraBold" panose="020F0502020204030204" pitchFamily="2" charset="0"/>
                </a:rPr>
                <a:t>02</a:t>
              </a:r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68595073-2457-E4F9-D33D-FC98334AB037}"/>
              </a:ext>
            </a:extLst>
          </p:cNvPr>
          <p:cNvSpPr/>
          <p:nvPr/>
        </p:nvSpPr>
        <p:spPr>
          <a:xfrm>
            <a:off x="0" y="0"/>
            <a:ext cx="1497936" cy="10287000"/>
          </a:xfrm>
          <a:prstGeom prst="rect">
            <a:avLst/>
          </a:prstGeom>
          <a:solidFill>
            <a:srgbClr val="012A4A"/>
          </a:solidFill>
          <a:ln>
            <a:noFill/>
          </a:ln>
          <a:effectLst>
            <a:outerShdw blurRad="101600" dist="38100" algn="l" rotWithShape="0">
              <a:prstClr val="black">
                <a:alpha val="30000"/>
              </a:prstClr>
            </a:outerShdw>
          </a:effectLst>
        </p:spPr>
        <p:txBody>
          <a:bodyPr wrap="square" lIns="93600" tIns="93600" rIns="93600" bIns="93600" rtlCol="0" anchor="ctr" anchorCtr="0">
            <a:noAutofit/>
          </a:bodyPr>
          <a:lstStyle/>
          <a:p>
            <a:pPr algn="l" defTabSz="936000"/>
            <a:endParaRPr lang="en-IN" sz="15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E88377E-0EA3-7982-2D64-245C2E28458D}"/>
              </a:ext>
            </a:extLst>
          </p:cNvPr>
          <p:cNvSpPr txBox="1"/>
          <p:nvPr/>
        </p:nvSpPr>
        <p:spPr>
          <a:xfrm>
            <a:off x="-1117932" y="419100"/>
            <a:ext cx="3733800" cy="1981200"/>
          </a:xfrm>
          <a:prstGeom prst="rect">
            <a:avLst/>
          </a:prstGeom>
          <a:noFill/>
        </p:spPr>
        <p:txBody>
          <a:bodyPr wrap="square" lIns="93600" tIns="46800" rIns="93600" bIns="46800" rtlCol="0" anchor="ctr" anchorCtr="0">
            <a:noAutofit/>
          </a:bodyPr>
          <a:lstStyle/>
          <a:p>
            <a:pPr algn="ctr">
              <a:buNone/>
            </a:pPr>
            <a:r>
              <a:rPr lang="en-IN" sz="8000" dirty="0">
                <a:solidFill>
                  <a:schemeClr val="bg1"/>
                </a:solidFill>
                <a:latin typeface="Montserrat ExtraBold" panose="020F0502020204030204" pitchFamily="2" charset="0"/>
              </a:rPr>
              <a:t>01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80273CA-F8C9-7BC2-1A13-A319FAF1F69C}"/>
              </a:ext>
            </a:extLst>
          </p:cNvPr>
          <p:cNvGrpSpPr/>
          <p:nvPr/>
        </p:nvGrpSpPr>
        <p:grpSpPr>
          <a:xfrm>
            <a:off x="1642495" y="2016382"/>
            <a:ext cx="3425385" cy="720000"/>
            <a:chOff x="227111" y="3086100"/>
            <a:chExt cx="4489528" cy="883636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5520C1A3-F030-A92E-6AD8-6735021D491B}"/>
                </a:ext>
              </a:extLst>
            </p:cNvPr>
            <p:cNvSpPr/>
            <p:nvPr/>
          </p:nvSpPr>
          <p:spPr>
            <a:xfrm>
              <a:off x="227111" y="3086100"/>
              <a:ext cx="4489528" cy="883636"/>
            </a:xfrm>
            <a:prstGeom prst="roundRect">
              <a:avLst>
                <a:gd name="adj" fmla="val 20370"/>
              </a:avLst>
            </a:prstGeom>
            <a:solidFill>
              <a:schemeClr val="bg1"/>
            </a:solidFill>
            <a:ln>
              <a:noFill/>
            </a:ln>
            <a:effectLst>
              <a:outerShdw blurRad="38100" dist="50800" dir="3000000" algn="ctr" rotWithShape="0">
                <a:srgbClr val="000000">
                  <a:alpha val="45000"/>
                </a:srgbClr>
              </a:outerShdw>
            </a:effectLst>
          </p:spPr>
          <p:txBody>
            <a:bodyPr wrap="square" lIns="140400" tIns="140400" rIns="140400" bIns="140400" rtlCol="0" anchor="ctr" anchorCtr="0">
              <a:noAutofit/>
            </a:bodyPr>
            <a:lstStyle/>
            <a:p>
              <a:pPr defTabSz="1404000"/>
              <a:endParaRPr lang="en-IN" sz="2250" dirty="0"/>
            </a:p>
          </p:txBody>
        </p:sp>
        <p:sp>
          <p:nvSpPr>
            <p:cNvPr id="9" name="TextBox 8">
              <a:hlinkClick r:id="rId2" action="ppaction://hlinksldjump"/>
              <a:extLst>
                <a:ext uri="{FF2B5EF4-FFF2-40B4-BE49-F238E27FC236}">
                  <a16:creationId xmlns:a16="http://schemas.microsoft.com/office/drawing/2014/main" id="{061B9CBD-2BB8-E26D-91E1-F25690EF13B7}"/>
                </a:ext>
              </a:extLst>
            </p:cNvPr>
            <p:cNvSpPr txBox="1"/>
            <p:nvPr/>
          </p:nvSpPr>
          <p:spPr>
            <a:xfrm>
              <a:off x="930502" y="3155875"/>
              <a:ext cx="3200510" cy="744085"/>
            </a:xfrm>
            <a:prstGeom prst="rect">
              <a:avLst/>
            </a:prstGeom>
            <a:noFill/>
            <a:effectLst>
              <a:outerShdw blurRad="50800" dist="50800" dir="2400000" algn="tl" rotWithShape="0">
                <a:prstClr val="black">
                  <a:alpha val="41000"/>
                </a:prstClr>
              </a:outerShdw>
            </a:effectLst>
          </p:spPr>
          <p:txBody>
            <a:bodyPr wrap="none" lIns="140400" tIns="70200" rIns="140400" bIns="70200" rtlCol="0" anchor="ctr" anchorCtr="0">
              <a:noAutofit/>
            </a:bodyPr>
            <a:lstStyle/>
            <a:p>
              <a:pPr algn="ctr">
                <a:buNone/>
              </a:pPr>
              <a:r>
                <a:rPr lang="en-IN" sz="16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Requirement Scoping &amp; Web Scraping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5110510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FDE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2D83FE0F-3210-B1F1-CCD8-78584051F295}"/>
              </a:ext>
            </a:extLst>
          </p:cNvPr>
          <p:cNvSpPr/>
          <p:nvPr/>
        </p:nvSpPr>
        <p:spPr>
          <a:xfrm>
            <a:off x="489075" y="0"/>
            <a:ext cx="1696587" cy="10287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101600" dist="38100" algn="l" rotWithShape="0">
              <a:prstClr val="black">
                <a:alpha val="30000"/>
              </a:prstClr>
            </a:outerShdw>
          </a:effectLst>
        </p:spPr>
        <p:txBody>
          <a:bodyPr wrap="square" lIns="93600" tIns="93600" rIns="93600" bIns="93600" rtlCol="0" anchor="ctr" anchorCtr="0">
            <a:noAutofit/>
          </a:bodyPr>
          <a:lstStyle/>
          <a:p>
            <a:pPr algn="l" defTabSz="936000"/>
            <a:endParaRPr lang="en-IN" sz="15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13E7D16-CB78-E4C4-CB0E-D39F712ADA3F}"/>
              </a:ext>
            </a:extLst>
          </p:cNvPr>
          <p:cNvSpPr txBox="1"/>
          <p:nvPr/>
        </p:nvSpPr>
        <p:spPr>
          <a:xfrm>
            <a:off x="-550060" y="419100"/>
            <a:ext cx="3767914" cy="1981200"/>
          </a:xfrm>
          <a:prstGeom prst="rect">
            <a:avLst/>
          </a:prstGeom>
          <a:noFill/>
        </p:spPr>
        <p:txBody>
          <a:bodyPr wrap="square" lIns="93600" tIns="46800" rIns="93600" bIns="46800" rtlCol="0" anchor="ctr" anchorCtr="0">
            <a:noAutofit/>
          </a:bodyPr>
          <a:lstStyle/>
          <a:p>
            <a:pPr algn="ctr">
              <a:buNone/>
            </a:pPr>
            <a:r>
              <a:rPr lang="en-IN" sz="7200" dirty="0">
                <a:solidFill>
                  <a:schemeClr val="bg1"/>
                </a:solidFill>
                <a:latin typeface="Montserrat ExtraBold" panose="020F0502020204030204" pitchFamily="2" charset="0"/>
              </a:rPr>
              <a:t>11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1B48852-86DB-B474-54C5-50D3A6341437}"/>
              </a:ext>
            </a:extLst>
          </p:cNvPr>
          <p:cNvSpPr/>
          <p:nvPr/>
        </p:nvSpPr>
        <p:spPr>
          <a:xfrm>
            <a:off x="220466" y="0"/>
            <a:ext cx="1696587" cy="10287000"/>
          </a:xfrm>
          <a:prstGeom prst="rect">
            <a:avLst/>
          </a:prstGeom>
          <a:solidFill>
            <a:srgbClr val="A9D6E5"/>
          </a:solidFill>
          <a:ln>
            <a:noFill/>
          </a:ln>
          <a:effectLst>
            <a:outerShdw blurRad="101600" dist="38100" algn="l" rotWithShape="0">
              <a:prstClr val="black">
                <a:alpha val="30000"/>
              </a:prstClr>
            </a:outerShdw>
          </a:effectLst>
        </p:spPr>
        <p:txBody>
          <a:bodyPr wrap="square" lIns="93600" tIns="93600" rIns="93600" bIns="93600" rtlCol="0" anchor="ctr" anchorCtr="0">
            <a:noAutofit/>
          </a:bodyPr>
          <a:lstStyle/>
          <a:p>
            <a:pPr algn="l" defTabSz="936000"/>
            <a:endParaRPr lang="en-IN" sz="15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2BEC484-46D7-F794-E143-118BBFD2469D}"/>
              </a:ext>
            </a:extLst>
          </p:cNvPr>
          <p:cNvSpPr txBox="1"/>
          <p:nvPr/>
        </p:nvSpPr>
        <p:spPr>
          <a:xfrm>
            <a:off x="-778660" y="419100"/>
            <a:ext cx="3767914" cy="1981200"/>
          </a:xfrm>
          <a:prstGeom prst="rect">
            <a:avLst/>
          </a:prstGeom>
          <a:noFill/>
        </p:spPr>
        <p:txBody>
          <a:bodyPr wrap="square" lIns="93600" tIns="46800" rIns="93600" bIns="46800" rtlCol="0" anchor="ctr" anchorCtr="0">
            <a:noAutofit/>
          </a:bodyPr>
          <a:lstStyle/>
          <a:p>
            <a:pPr algn="ctr">
              <a:buNone/>
            </a:pPr>
            <a:r>
              <a:rPr lang="en-IN" sz="7200" dirty="0">
                <a:solidFill>
                  <a:schemeClr val="bg1"/>
                </a:solidFill>
                <a:latin typeface="Montserrat ExtraBold" panose="020F0502020204030204" pitchFamily="2" charset="0"/>
              </a:rPr>
              <a:t>10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B039420-2452-9345-220A-D3FD066C49B0}"/>
              </a:ext>
            </a:extLst>
          </p:cNvPr>
          <p:cNvSpPr/>
          <p:nvPr/>
        </p:nvSpPr>
        <p:spPr>
          <a:xfrm>
            <a:off x="-45769" y="0"/>
            <a:ext cx="1696587" cy="10287000"/>
          </a:xfrm>
          <a:prstGeom prst="rect">
            <a:avLst/>
          </a:prstGeom>
          <a:solidFill>
            <a:srgbClr val="89C2D9"/>
          </a:solidFill>
          <a:ln>
            <a:noFill/>
          </a:ln>
          <a:effectLst>
            <a:outerShdw blurRad="101600" dist="38100" algn="l" rotWithShape="0">
              <a:prstClr val="black">
                <a:alpha val="30000"/>
              </a:prstClr>
            </a:outerShdw>
          </a:effectLst>
        </p:spPr>
        <p:txBody>
          <a:bodyPr wrap="square" lIns="93600" tIns="93600" rIns="93600" bIns="93600" rtlCol="0" anchor="ctr" anchorCtr="0">
            <a:noAutofit/>
          </a:bodyPr>
          <a:lstStyle/>
          <a:p>
            <a:pPr algn="l" defTabSz="936000"/>
            <a:endParaRPr lang="en-IN" sz="15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C75C49F-F596-8E70-DB09-6AB320FEFB39}"/>
              </a:ext>
            </a:extLst>
          </p:cNvPr>
          <p:cNvSpPr txBox="1"/>
          <p:nvPr/>
        </p:nvSpPr>
        <p:spPr>
          <a:xfrm>
            <a:off x="-1083460" y="419100"/>
            <a:ext cx="3767914" cy="1981200"/>
          </a:xfrm>
          <a:prstGeom prst="rect">
            <a:avLst/>
          </a:prstGeom>
          <a:noFill/>
        </p:spPr>
        <p:txBody>
          <a:bodyPr wrap="square" lIns="93600" tIns="46800" rIns="93600" bIns="46800" rtlCol="0" anchor="ctr" anchorCtr="0">
            <a:noAutofit/>
          </a:bodyPr>
          <a:lstStyle/>
          <a:p>
            <a:pPr algn="ctr">
              <a:buNone/>
            </a:pPr>
            <a:r>
              <a:rPr lang="en-IN" sz="7200" dirty="0">
                <a:solidFill>
                  <a:schemeClr val="bg1"/>
                </a:solidFill>
                <a:latin typeface="Montserrat ExtraBold" panose="020F0502020204030204" pitchFamily="2" charset="0"/>
              </a:rPr>
              <a:t>09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01C9BA5-EC67-A734-8541-03F13D83D728}"/>
              </a:ext>
            </a:extLst>
          </p:cNvPr>
          <p:cNvSpPr/>
          <p:nvPr/>
        </p:nvSpPr>
        <p:spPr>
          <a:xfrm>
            <a:off x="-276396" y="0"/>
            <a:ext cx="1696587" cy="10287000"/>
          </a:xfrm>
          <a:prstGeom prst="rect">
            <a:avLst/>
          </a:prstGeom>
          <a:solidFill>
            <a:srgbClr val="61A5C2"/>
          </a:solidFill>
          <a:ln>
            <a:noFill/>
          </a:ln>
          <a:effectLst>
            <a:outerShdw blurRad="101600" dist="38100" algn="l" rotWithShape="0">
              <a:prstClr val="black">
                <a:alpha val="30000"/>
              </a:prstClr>
            </a:outerShdw>
          </a:effectLst>
        </p:spPr>
        <p:txBody>
          <a:bodyPr wrap="square" lIns="93600" tIns="93600" rIns="93600" bIns="93600" rtlCol="0" anchor="ctr" anchorCtr="0">
            <a:noAutofit/>
          </a:bodyPr>
          <a:lstStyle/>
          <a:p>
            <a:pPr algn="l" defTabSz="936000"/>
            <a:endParaRPr lang="en-IN" sz="15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3D1023C-7B5F-67B1-11DA-0E532787BEFE}"/>
              </a:ext>
            </a:extLst>
          </p:cNvPr>
          <p:cNvSpPr txBox="1"/>
          <p:nvPr/>
        </p:nvSpPr>
        <p:spPr>
          <a:xfrm>
            <a:off x="-1312060" y="419100"/>
            <a:ext cx="3767914" cy="1981200"/>
          </a:xfrm>
          <a:prstGeom prst="rect">
            <a:avLst/>
          </a:prstGeom>
          <a:noFill/>
        </p:spPr>
        <p:txBody>
          <a:bodyPr wrap="square" lIns="93600" tIns="46800" rIns="93600" bIns="46800" rtlCol="0" anchor="ctr" anchorCtr="0">
            <a:noAutofit/>
          </a:bodyPr>
          <a:lstStyle/>
          <a:p>
            <a:pPr algn="ctr">
              <a:buNone/>
            </a:pPr>
            <a:r>
              <a:rPr lang="en-IN" sz="7200" dirty="0">
                <a:solidFill>
                  <a:schemeClr val="bg1"/>
                </a:solidFill>
                <a:latin typeface="Montserrat ExtraBold" panose="020F0502020204030204" pitchFamily="2" charset="0"/>
              </a:rPr>
              <a:t>08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A38EABD-39DC-5DF1-D898-A559406A5A8F}"/>
              </a:ext>
            </a:extLst>
          </p:cNvPr>
          <p:cNvSpPr/>
          <p:nvPr/>
        </p:nvSpPr>
        <p:spPr>
          <a:xfrm>
            <a:off x="-462910" y="0"/>
            <a:ext cx="1696587" cy="10287000"/>
          </a:xfrm>
          <a:prstGeom prst="rect">
            <a:avLst/>
          </a:prstGeom>
          <a:solidFill>
            <a:srgbClr val="468FAF"/>
          </a:solidFill>
          <a:ln>
            <a:noFill/>
          </a:ln>
          <a:effectLst>
            <a:outerShdw blurRad="101600" dist="38100" algn="l" rotWithShape="0">
              <a:prstClr val="black">
                <a:alpha val="30000"/>
              </a:prstClr>
            </a:outerShdw>
          </a:effectLst>
        </p:spPr>
        <p:txBody>
          <a:bodyPr wrap="square" lIns="93600" tIns="93600" rIns="93600" bIns="93600" rtlCol="0" anchor="ctr" anchorCtr="0">
            <a:noAutofit/>
          </a:bodyPr>
          <a:lstStyle/>
          <a:p>
            <a:pPr algn="l" defTabSz="936000"/>
            <a:endParaRPr lang="en-IN" sz="15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24247BB-0D98-E404-7626-CEFB7D1F56E6}"/>
              </a:ext>
            </a:extLst>
          </p:cNvPr>
          <p:cNvSpPr txBox="1"/>
          <p:nvPr/>
        </p:nvSpPr>
        <p:spPr>
          <a:xfrm>
            <a:off x="-1498574" y="419100"/>
            <a:ext cx="3767914" cy="1981200"/>
          </a:xfrm>
          <a:prstGeom prst="rect">
            <a:avLst/>
          </a:prstGeom>
          <a:noFill/>
        </p:spPr>
        <p:txBody>
          <a:bodyPr wrap="square" lIns="93600" tIns="46800" rIns="93600" bIns="46800" rtlCol="0" anchor="ctr" anchorCtr="0">
            <a:noAutofit/>
          </a:bodyPr>
          <a:lstStyle/>
          <a:p>
            <a:pPr algn="ctr">
              <a:buNone/>
            </a:pPr>
            <a:r>
              <a:rPr lang="en-IN" sz="7200" dirty="0">
                <a:solidFill>
                  <a:schemeClr val="bg1"/>
                </a:solidFill>
                <a:latin typeface="Montserrat ExtraBold" panose="020F0502020204030204" pitchFamily="2" charset="0"/>
              </a:rPr>
              <a:t>07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4074118-42E0-77FB-9A6D-7A64734705C4}"/>
              </a:ext>
            </a:extLst>
          </p:cNvPr>
          <p:cNvSpPr/>
          <p:nvPr/>
        </p:nvSpPr>
        <p:spPr>
          <a:xfrm>
            <a:off x="-685673" y="0"/>
            <a:ext cx="1696587" cy="10287000"/>
          </a:xfrm>
          <a:prstGeom prst="rect">
            <a:avLst/>
          </a:prstGeom>
          <a:solidFill>
            <a:srgbClr val="2C7DA0"/>
          </a:solidFill>
          <a:ln>
            <a:noFill/>
          </a:ln>
          <a:effectLst>
            <a:outerShdw blurRad="101600" dist="38100" algn="l" rotWithShape="0">
              <a:prstClr val="black">
                <a:alpha val="30000"/>
              </a:prstClr>
            </a:outerShdw>
          </a:effectLst>
        </p:spPr>
        <p:txBody>
          <a:bodyPr wrap="square" lIns="93600" tIns="93600" rIns="93600" bIns="93600" rtlCol="0" anchor="ctr" anchorCtr="0">
            <a:noAutofit/>
          </a:bodyPr>
          <a:lstStyle/>
          <a:p>
            <a:pPr algn="l" defTabSz="936000"/>
            <a:endParaRPr lang="en-IN" sz="15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19017C1-38FD-3DF5-4BC7-18478B13C39E}"/>
              </a:ext>
            </a:extLst>
          </p:cNvPr>
          <p:cNvSpPr txBox="1"/>
          <p:nvPr/>
        </p:nvSpPr>
        <p:spPr>
          <a:xfrm>
            <a:off x="-1693060" y="419100"/>
            <a:ext cx="3767914" cy="1981200"/>
          </a:xfrm>
          <a:prstGeom prst="rect">
            <a:avLst/>
          </a:prstGeom>
          <a:noFill/>
        </p:spPr>
        <p:txBody>
          <a:bodyPr wrap="square" lIns="93600" tIns="46800" rIns="93600" bIns="46800" rtlCol="0" anchor="ctr" anchorCtr="0">
            <a:noAutofit/>
          </a:bodyPr>
          <a:lstStyle/>
          <a:p>
            <a:pPr algn="ctr">
              <a:buNone/>
            </a:pPr>
            <a:r>
              <a:rPr lang="en-IN" sz="7200" dirty="0">
                <a:solidFill>
                  <a:schemeClr val="bg1"/>
                </a:solidFill>
                <a:latin typeface="Montserrat ExtraBold" panose="020F0502020204030204" pitchFamily="2" charset="0"/>
              </a:rPr>
              <a:t>06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B968344-B28E-CF0A-F7B7-51FD2FA66A57}"/>
              </a:ext>
            </a:extLst>
          </p:cNvPr>
          <p:cNvSpPr/>
          <p:nvPr/>
        </p:nvSpPr>
        <p:spPr>
          <a:xfrm>
            <a:off x="-848294" y="0"/>
            <a:ext cx="1696587" cy="10287000"/>
          </a:xfrm>
          <a:prstGeom prst="rect">
            <a:avLst/>
          </a:prstGeom>
          <a:solidFill>
            <a:srgbClr val="2A6F97"/>
          </a:solidFill>
          <a:ln>
            <a:noFill/>
          </a:ln>
          <a:effectLst>
            <a:outerShdw blurRad="101600" dist="38100" algn="l" rotWithShape="0">
              <a:prstClr val="black">
                <a:alpha val="30000"/>
              </a:prstClr>
            </a:outerShdw>
          </a:effectLst>
        </p:spPr>
        <p:txBody>
          <a:bodyPr wrap="square" lIns="93600" tIns="93600" rIns="93600" bIns="93600" rtlCol="0" anchor="ctr" anchorCtr="0">
            <a:noAutofit/>
          </a:bodyPr>
          <a:lstStyle/>
          <a:p>
            <a:pPr algn="l" defTabSz="936000"/>
            <a:endParaRPr lang="en-IN" sz="15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AFB384E-08ED-1B5E-EDDF-B2B77A95D7CD}"/>
              </a:ext>
            </a:extLst>
          </p:cNvPr>
          <p:cNvSpPr txBox="1"/>
          <p:nvPr/>
        </p:nvSpPr>
        <p:spPr>
          <a:xfrm>
            <a:off x="-1921660" y="419100"/>
            <a:ext cx="3767914" cy="1981200"/>
          </a:xfrm>
          <a:prstGeom prst="rect">
            <a:avLst/>
          </a:prstGeom>
          <a:noFill/>
        </p:spPr>
        <p:txBody>
          <a:bodyPr wrap="square" lIns="93600" tIns="46800" rIns="93600" bIns="46800" rtlCol="0" anchor="ctr" anchorCtr="0">
            <a:noAutofit/>
          </a:bodyPr>
          <a:lstStyle/>
          <a:p>
            <a:pPr algn="ctr">
              <a:buNone/>
            </a:pPr>
            <a:r>
              <a:rPr lang="en-IN" sz="7200" dirty="0">
                <a:solidFill>
                  <a:schemeClr val="bg1"/>
                </a:solidFill>
                <a:latin typeface="Montserrat ExtraBold" panose="020F0502020204030204" pitchFamily="2" charset="0"/>
              </a:rPr>
              <a:t>05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8182EC6-8EB6-03F3-04B0-DCEEDBB4EFDF}"/>
              </a:ext>
            </a:extLst>
          </p:cNvPr>
          <p:cNvSpPr/>
          <p:nvPr/>
        </p:nvSpPr>
        <p:spPr>
          <a:xfrm>
            <a:off x="-1148710" y="0"/>
            <a:ext cx="1696587" cy="10287000"/>
          </a:xfrm>
          <a:prstGeom prst="rect">
            <a:avLst/>
          </a:prstGeom>
          <a:solidFill>
            <a:srgbClr val="014F86"/>
          </a:solidFill>
          <a:ln>
            <a:noFill/>
          </a:ln>
          <a:effectLst>
            <a:outerShdw blurRad="101600" dist="38100" algn="l" rotWithShape="0">
              <a:prstClr val="black">
                <a:alpha val="30000"/>
              </a:prstClr>
            </a:outerShdw>
          </a:effectLst>
        </p:spPr>
        <p:txBody>
          <a:bodyPr wrap="square" lIns="93600" tIns="93600" rIns="93600" bIns="93600" rtlCol="0" anchor="ctr" anchorCtr="0">
            <a:noAutofit/>
          </a:bodyPr>
          <a:lstStyle/>
          <a:p>
            <a:pPr algn="l" defTabSz="936000"/>
            <a:endParaRPr lang="en-IN" sz="15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9E8C9AE-D4E6-2007-42AF-80211E64156F}"/>
              </a:ext>
            </a:extLst>
          </p:cNvPr>
          <p:cNvSpPr txBox="1"/>
          <p:nvPr/>
        </p:nvSpPr>
        <p:spPr>
          <a:xfrm>
            <a:off x="-2184374" y="419100"/>
            <a:ext cx="3767914" cy="1981200"/>
          </a:xfrm>
          <a:prstGeom prst="rect">
            <a:avLst/>
          </a:prstGeom>
          <a:noFill/>
        </p:spPr>
        <p:txBody>
          <a:bodyPr wrap="square" lIns="93600" tIns="46800" rIns="93600" bIns="46800" rtlCol="0" anchor="ctr" anchorCtr="0">
            <a:noAutofit/>
          </a:bodyPr>
          <a:lstStyle/>
          <a:p>
            <a:pPr algn="ctr">
              <a:buNone/>
            </a:pPr>
            <a:r>
              <a:rPr lang="en-IN" sz="7200" dirty="0">
                <a:solidFill>
                  <a:schemeClr val="bg1"/>
                </a:solidFill>
                <a:latin typeface="Montserrat ExtraBold" panose="020F0502020204030204" pitchFamily="2" charset="0"/>
              </a:rPr>
              <a:t>04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81E312A-6B7D-8BF6-8F9E-A4F267294676}"/>
              </a:ext>
            </a:extLst>
          </p:cNvPr>
          <p:cNvSpPr/>
          <p:nvPr/>
        </p:nvSpPr>
        <p:spPr>
          <a:xfrm>
            <a:off x="-1343196" y="0"/>
            <a:ext cx="1696587" cy="10287000"/>
          </a:xfrm>
          <a:prstGeom prst="rect">
            <a:avLst/>
          </a:prstGeom>
          <a:solidFill>
            <a:srgbClr val="01497C"/>
          </a:solidFill>
          <a:ln>
            <a:noFill/>
          </a:ln>
          <a:effectLst>
            <a:outerShdw blurRad="101600" dist="38100" algn="l" rotWithShape="0">
              <a:prstClr val="black">
                <a:alpha val="30000"/>
              </a:prstClr>
            </a:outerShdw>
          </a:effectLst>
        </p:spPr>
        <p:txBody>
          <a:bodyPr wrap="square" lIns="93600" tIns="93600" rIns="93600" bIns="93600" rtlCol="0" anchor="ctr" anchorCtr="0">
            <a:noAutofit/>
          </a:bodyPr>
          <a:lstStyle/>
          <a:p>
            <a:pPr algn="l" defTabSz="936000"/>
            <a:endParaRPr lang="en-IN" sz="15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737B57E-FA42-8B88-D9DA-79BAA776FCC8}"/>
              </a:ext>
            </a:extLst>
          </p:cNvPr>
          <p:cNvSpPr txBox="1"/>
          <p:nvPr/>
        </p:nvSpPr>
        <p:spPr>
          <a:xfrm>
            <a:off x="-2378860" y="419100"/>
            <a:ext cx="3767914" cy="1981200"/>
          </a:xfrm>
          <a:prstGeom prst="rect">
            <a:avLst/>
          </a:prstGeom>
          <a:noFill/>
        </p:spPr>
        <p:txBody>
          <a:bodyPr wrap="square" lIns="93600" tIns="46800" rIns="93600" bIns="46800" rtlCol="0" anchor="ctr" anchorCtr="0">
            <a:noAutofit/>
          </a:bodyPr>
          <a:lstStyle/>
          <a:p>
            <a:pPr algn="ctr">
              <a:buNone/>
            </a:pPr>
            <a:r>
              <a:rPr lang="en-IN" sz="7200" dirty="0">
                <a:solidFill>
                  <a:schemeClr val="bg1"/>
                </a:solidFill>
                <a:latin typeface="Montserrat ExtraBold" panose="020F0502020204030204" pitchFamily="2" charset="0"/>
              </a:rPr>
              <a:t>03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D4E8C42-4F3E-4817-A586-E2621FC0C53B}"/>
              </a:ext>
            </a:extLst>
          </p:cNvPr>
          <p:cNvSpPr/>
          <p:nvPr/>
        </p:nvSpPr>
        <p:spPr>
          <a:xfrm>
            <a:off x="-1571796" y="0"/>
            <a:ext cx="1696587" cy="10287000"/>
          </a:xfrm>
          <a:prstGeom prst="rect">
            <a:avLst/>
          </a:prstGeom>
          <a:solidFill>
            <a:srgbClr val="013A63"/>
          </a:solidFill>
          <a:ln>
            <a:noFill/>
          </a:ln>
          <a:effectLst>
            <a:outerShdw blurRad="101600" dist="38100" algn="l" rotWithShape="0">
              <a:prstClr val="black">
                <a:alpha val="30000"/>
              </a:prstClr>
            </a:outerShdw>
          </a:effectLst>
        </p:spPr>
        <p:txBody>
          <a:bodyPr wrap="square" lIns="93600" tIns="93600" rIns="93600" bIns="93600" rtlCol="0" anchor="ctr" anchorCtr="0">
            <a:noAutofit/>
          </a:bodyPr>
          <a:lstStyle/>
          <a:p>
            <a:pPr algn="l" defTabSz="936000"/>
            <a:endParaRPr lang="en-IN" sz="15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80EFE83-585E-FEED-9D0F-D883E373A53F}"/>
              </a:ext>
            </a:extLst>
          </p:cNvPr>
          <p:cNvSpPr txBox="1"/>
          <p:nvPr/>
        </p:nvSpPr>
        <p:spPr>
          <a:xfrm>
            <a:off x="-2607460" y="419100"/>
            <a:ext cx="3767914" cy="1981200"/>
          </a:xfrm>
          <a:prstGeom prst="rect">
            <a:avLst/>
          </a:prstGeom>
          <a:noFill/>
        </p:spPr>
        <p:txBody>
          <a:bodyPr wrap="square" lIns="93600" tIns="46800" rIns="93600" bIns="46800" rtlCol="0" anchor="ctr" anchorCtr="0">
            <a:noAutofit/>
          </a:bodyPr>
          <a:lstStyle/>
          <a:p>
            <a:pPr algn="ctr">
              <a:buNone/>
            </a:pPr>
            <a:r>
              <a:rPr lang="en-IN" sz="7200" dirty="0">
                <a:solidFill>
                  <a:schemeClr val="bg1"/>
                </a:solidFill>
                <a:latin typeface="Montserrat ExtraBold" panose="020F0502020204030204" pitchFamily="2" charset="0"/>
              </a:rPr>
              <a:t>02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2C9437CE-D142-9118-EEC3-805004FEBDC0}"/>
              </a:ext>
            </a:extLst>
          </p:cNvPr>
          <p:cNvGrpSpPr/>
          <p:nvPr/>
        </p:nvGrpSpPr>
        <p:grpSpPr>
          <a:xfrm>
            <a:off x="-1773048" y="0"/>
            <a:ext cx="1696586" cy="10287000"/>
            <a:chOff x="-86684" y="0"/>
            <a:chExt cx="3733800" cy="102870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8595073-2457-E4F9-D33D-FC98334AB037}"/>
                </a:ext>
              </a:extLst>
            </p:cNvPr>
            <p:cNvSpPr/>
            <p:nvPr/>
          </p:nvSpPr>
          <p:spPr>
            <a:xfrm>
              <a:off x="-1" y="0"/>
              <a:ext cx="3569943" cy="10287000"/>
            </a:xfrm>
            <a:prstGeom prst="rect">
              <a:avLst/>
            </a:prstGeom>
            <a:solidFill>
              <a:srgbClr val="012A4A"/>
            </a:solidFill>
            <a:ln>
              <a:noFill/>
            </a:ln>
            <a:effectLst>
              <a:outerShdw blurRad="101600" dist="38100" algn="l" rotWithShape="0">
                <a:prstClr val="black">
                  <a:alpha val="30000"/>
                </a:prstClr>
              </a:outerShdw>
            </a:effectLst>
          </p:spPr>
          <p:txBody>
            <a:bodyPr wrap="square" lIns="93600" tIns="93600" rIns="93600" bIns="93600" rtlCol="0" anchor="ctr" anchorCtr="0">
              <a:noAutofit/>
            </a:bodyPr>
            <a:lstStyle/>
            <a:p>
              <a:pPr algn="l" defTabSz="936000"/>
              <a:endParaRPr lang="en-IN" sz="1500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E88377E-0EA3-7982-2D64-245C2E28458D}"/>
                </a:ext>
              </a:extLst>
            </p:cNvPr>
            <p:cNvSpPr txBox="1"/>
            <p:nvPr/>
          </p:nvSpPr>
          <p:spPr>
            <a:xfrm>
              <a:off x="-86684" y="419100"/>
              <a:ext cx="3733800" cy="1981200"/>
            </a:xfrm>
            <a:prstGeom prst="rect">
              <a:avLst/>
            </a:prstGeom>
            <a:noFill/>
          </p:spPr>
          <p:txBody>
            <a:bodyPr wrap="square" lIns="93600" tIns="46800" rIns="93600" bIns="46800" rtlCol="0" anchor="ctr" anchorCtr="0">
              <a:noAutofit/>
            </a:bodyPr>
            <a:lstStyle/>
            <a:p>
              <a:pPr algn="ctr">
                <a:buNone/>
              </a:pPr>
              <a:r>
                <a:rPr lang="en-IN" sz="7200" dirty="0">
                  <a:solidFill>
                    <a:schemeClr val="bg1"/>
                  </a:solidFill>
                  <a:latin typeface="Montserrat ExtraBold" panose="020F0502020204030204" pitchFamily="2" charset="0"/>
                </a:rPr>
                <a:t>01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D533F8F4-7661-7C90-341E-90C622002A17}"/>
              </a:ext>
            </a:extLst>
          </p:cNvPr>
          <p:cNvSpPr txBox="1"/>
          <p:nvPr/>
        </p:nvSpPr>
        <p:spPr>
          <a:xfrm>
            <a:off x="2455854" y="2819400"/>
            <a:ext cx="15611680" cy="2895600"/>
          </a:xfrm>
          <a:prstGeom prst="rect">
            <a:avLst/>
          </a:prstGeom>
          <a:noFill/>
        </p:spPr>
        <p:txBody>
          <a:bodyPr wrap="square" lIns="93600" tIns="46800" rIns="93600" bIns="46800" rtlCol="0" anchor="ctr" anchorCtr="0">
            <a:noAutofit/>
          </a:bodyPr>
          <a:lstStyle/>
          <a:p>
            <a:pPr algn="ctr">
              <a:buNone/>
            </a:pPr>
            <a:r>
              <a:rPr lang="en-IN" sz="12500" dirty="0">
                <a:solidFill>
                  <a:schemeClr val="accent1"/>
                </a:solidFill>
                <a:latin typeface="Montserrat ExtraBold" panose="00000900000000000000" pitchFamily="2" charset="0"/>
              </a:rPr>
              <a:t>T20 CRICKET 2022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3D566E-5A9C-78AD-5351-8F5B1E3CB362}"/>
              </a:ext>
            </a:extLst>
          </p:cNvPr>
          <p:cNvSpPr txBox="1"/>
          <p:nvPr/>
        </p:nvSpPr>
        <p:spPr>
          <a:xfrm>
            <a:off x="4495800" y="3848100"/>
            <a:ext cx="11673840" cy="2895600"/>
          </a:xfrm>
          <a:prstGeom prst="rect">
            <a:avLst/>
          </a:prstGeom>
          <a:noFill/>
        </p:spPr>
        <p:txBody>
          <a:bodyPr wrap="square" lIns="93600" tIns="46800" rIns="93600" bIns="46800" rtlCol="0" anchor="ctr" anchorCtr="0">
            <a:noAutofit/>
          </a:bodyPr>
          <a:lstStyle/>
          <a:p>
            <a:pPr algn="ctr">
              <a:buNone/>
            </a:pPr>
            <a:r>
              <a:rPr lang="en-IN" sz="8000" dirty="0">
                <a:solidFill>
                  <a:schemeClr val="accent2"/>
                </a:solidFill>
                <a:effectLst>
                  <a:outerShdw blurRad="152400" dist="76200" dir="16200000" rotWithShape="0">
                    <a:prstClr val="black">
                      <a:alpha val="70000"/>
                    </a:prstClr>
                  </a:outerShdw>
                </a:effectLst>
                <a:latin typeface="Forte Forward" panose="020F0502020204030204" pitchFamily="2" charset="0"/>
                <a:cs typeface="Forte Forward" panose="020F0502020204030204" pitchFamily="2" charset="0"/>
              </a:rPr>
              <a:t> Data Analytics </a:t>
            </a:r>
          </a:p>
        </p:txBody>
      </p:sp>
    </p:spTree>
    <p:extLst>
      <p:ext uri="{BB962C8B-B14F-4D97-AF65-F5344CB8AC3E}">
        <p14:creationId xmlns:p14="http://schemas.microsoft.com/office/powerpoint/2010/main" val="68607958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04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roup 50">
            <a:extLst>
              <a:ext uri="{FF2B5EF4-FFF2-40B4-BE49-F238E27FC236}">
                <a16:creationId xmlns:a16="http://schemas.microsoft.com/office/drawing/2014/main" id="{CB537348-FAF2-A05D-D426-E92D2F924E3B}"/>
              </a:ext>
            </a:extLst>
          </p:cNvPr>
          <p:cNvGrpSpPr/>
          <p:nvPr/>
        </p:nvGrpSpPr>
        <p:grpSpPr>
          <a:xfrm>
            <a:off x="15984110" y="0"/>
            <a:ext cx="3326736" cy="10287000"/>
            <a:chOff x="15577047" y="0"/>
            <a:chExt cx="3733800" cy="1028700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2D83FE0F-3210-B1F1-CCD8-78584051F295}"/>
                </a:ext>
              </a:extLst>
            </p:cNvPr>
            <p:cNvSpPr/>
            <p:nvPr/>
          </p:nvSpPr>
          <p:spPr>
            <a:xfrm>
              <a:off x="16606774" y="0"/>
              <a:ext cx="1681226" cy="1028700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  <a:effectLst>
              <a:outerShdw blurRad="101600" dist="38100" algn="l" rotWithShape="0">
                <a:prstClr val="black">
                  <a:alpha val="30000"/>
                </a:prstClr>
              </a:outerShdw>
            </a:effectLst>
          </p:spPr>
          <p:txBody>
            <a:bodyPr wrap="square" lIns="93600" tIns="93600" rIns="93600" bIns="93600" rtlCol="0" anchor="ctr" anchorCtr="0">
              <a:noAutofit/>
            </a:bodyPr>
            <a:lstStyle/>
            <a:p>
              <a:pPr algn="l" defTabSz="936000"/>
              <a:endParaRPr lang="en-IN" sz="1500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F13E7D16-CB78-E4C4-CB0E-D39F712ADA3F}"/>
                </a:ext>
              </a:extLst>
            </p:cNvPr>
            <p:cNvSpPr txBox="1"/>
            <p:nvPr/>
          </p:nvSpPr>
          <p:spPr>
            <a:xfrm>
              <a:off x="15577047" y="419100"/>
              <a:ext cx="3733800" cy="1981200"/>
            </a:xfrm>
            <a:prstGeom prst="rect">
              <a:avLst/>
            </a:prstGeom>
            <a:noFill/>
          </p:spPr>
          <p:txBody>
            <a:bodyPr wrap="square" lIns="93600" tIns="46800" rIns="93600" bIns="46800" rtlCol="0" anchor="ctr" anchorCtr="0">
              <a:noAutofit/>
            </a:bodyPr>
            <a:lstStyle/>
            <a:p>
              <a:pPr algn="ctr">
                <a:buNone/>
              </a:pPr>
              <a:r>
                <a:rPr lang="en-IN" sz="8000" dirty="0">
                  <a:solidFill>
                    <a:schemeClr val="bg1"/>
                  </a:solidFill>
                  <a:latin typeface="Montserrat ExtraBold" panose="020F0502020204030204" pitchFamily="2" charset="0"/>
                </a:rPr>
                <a:t>11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A8B93CFD-4A2C-247F-6669-087CED5E1807}"/>
              </a:ext>
            </a:extLst>
          </p:cNvPr>
          <p:cNvGrpSpPr/>
          <p:nvPr/>
        </p:nvGrpSpPr>
        <p:grpSpPr>
          <a:xfrm>
            <a:off x="14538143" y="0"/>
            <a:ext cx="3326736" cy="10287000"/>
            <a:chOff x="13954149" y="0"/>
            <a:chExt cx="3733800" cy="10287000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01B48852-86DB-B474-54C5-50D3A6341437}"/>
                </a:ext>
              </a:extLst>
            </p:cNvPr>
            <p:cNvSpPr/>
            <p:nvPr/>
          </p:nvSpPr>
          <p:spPr>
            <a:xfrm>
              <a:off x="14944229" y="0"/>
              <a:ext cx="1681226" cy="10287000"/>
            </a:xfrm>
            <a:prstGeom prst="rect">
              <a:avLst/>
            </a:prstGeom>
            <a:solidFill>
              <a:srgbClr val="A9D6E5"/>
            </a:solidFill>
            <a:ln>
              <a:noFill/>
            </a:ln>
            <a:effectLst>
              <a:outerShdw blurRad="101600" dist="38100" algn="l" rotWithShape="0">
                <a:prstClr val="black">
                  <a:alpha val="30000"/>
                </a:prstClr>
              </a:outerShdw>
            </a:effectLst>
          </p:spPr>
          <p:txBody>
            <a:bodyPr wrap="square" lIns="93600" tIns="93600" rIns="93600" bIns="93600" rtlCol="0" anchor="ctr" anchorCtr="0">
              <a:noAutofit/>
            </a:bodyPr>
            <a:lstStyle/>
            <a:p>
              <a:pPr algn="l" defTabSz="936000"/>
              <a:endParaRPr lang="en-IN" sz="1500" dirty="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2BEC484-46D7-F794-E143-118BBFD2469D}"/>
                </a:ext>
              </a:extLst>
            </p:cNvPr>
            <p:cNvSpPr txBox="1"/>
            <p:nvPr/>
          </p:nvSpPr>
          <p:spPr>
            <a:xfrm>
              <a:off x="13954149" y="419100"/>
              <a:ext cx="3733800" cy="1981200"/>
            </a:xfrm>
            <a:prstGeom prst="rect">
              <a:avLst/>
            </a:prstGeom>
            <a:noFill/>
          </p:spPr>
          <p:txBody>
            <a:bodyPr wrap="square" lIns="93600" tIns="46800" rIns="93600" bIns="46800" rtlCol="0" anchor="ctr" anchorCtr="0">
              <a:noAutofit/>
            </a:bodyPr>
            <a:lstStyle/>
            <a:p>
              <a:pPr algn="ctr">
                <a:buNone/>
              </a:pPr>
              <a:r>
                <a:rPr lang="en-IN" sz="8000" dirty="0">
                  <a:solidFill>
                    <a:schemeClr val="bg1"/>
                  </a:solidFill>
                  <a:latin typeface="Montserrat ExtraBold" panose="020F0502020204030204" pitchFamily="2" charset="0"/>
                </a:rPr>
                <a:t>10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281AE5A6-96EB-BB48-F3D4-C4962600FBAE}"/>
              </a:ext>
            </a:extLst>
          </p:cNvPr>
          <p:cNvGrpSpPr/>
          <p:nvPr/>
        </p:nvGrpSpPr>
        <p:grpSpPr>
          <a:xfrm>
            <a:off x="13006157" y="0"/>
            <a:ext cx="3326736" cy="10287000"/>
            <a:chOff x="12234707" y="0"/>
            <a:chExt cx="3733800" cy="1028700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B039420-2452-9345-220A-D3FD066C49B0}"/>
                </a:ext>
              </a:extLst>
            </p:cNvPr>
            <p:cNvSpPr/>
            <p:nvPr/>
          </p:nvSpPr>
          <p:spPr>
            <a:xfrm>
              <a:off x="13263003" y="0"/>
              <a:ext cx="1681226" cy="10287000"/>
            </a:xfrm>
            <a:prstGeom prst="rect">
              <a:avLst/>
            </a:prstGeom>
            <a:solidFill>
              <a:srgbClr val="89C2D9"/>
            </a:solidFill>
            <a:ln>
              <a:noFill/>
            </a:ln>
            <a:effectLst>
              <a:outerShdw blurRad="101600" dist="38100" algn="l" rotWithShape="0">
                <a:prstClr val="black">
                  <a:alpha val="30000"/>
                </a:prstClr>
              </a:outerShdw>
            </a:effectLst>
          </p:spPr>
          <p:txBody>
            <a:bodyPr wrap="square" lIns="93600" tIns="93600" rIns="93600" bIns="93600" rtlCol="0" anchor="ctr" anchorCtr="0">
              <a:noAutofit/>
            </a:bodyPr>
            <a:lstStyle/>
            <a:p>
              <a:pPr algn="l" defTabSz="936000"/>
              <a:endParaRPr lang="en-IN" sz="1500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C75C49F-F596-8E70-DB09-6AB320FEFB39}"/>
                </a:ext>
              </a:extLst>
            </p:cNvPr>
            <p:cNvSpPr txBox="1"/>
            <p:nvPr/>
          </p:nvSpPr>
          <p:spPr>
            <a:xfrm>
              <a:off x="12234707" y="419100"/>
              <a:ext cx="3733800" cy="1981200"/>
            </a:xfrm>
            <a:prstGeom prst="rect">
              <a:avLst/>
            </a:prstGeom>
            <a:noFill/>
          </p:spPr>
          <p:txBody>
            <a:bodyPr wrap="square" lIns="93600" tIns="46800" rIns="93600" bIns="46800" rtlCol="0" anchor="ctr" anchorCtr="0">
              <a:noAutofit/>
            </a:bodyPr>
            <a:lstStyle/>
            <a:p>
              <a:pPr algn="ctr">
                <a:buNone/>
              </a:pPr>
              <a:r>
                <a:rPr lang="en-IN" sz="8000" dirty="0">
                  <a:solidFill>
                    <a:schemeClr val="bg1"/>
                  </a:solidFill>
                  <a:latin typeface="Montserrat ExtraBold" panose="020F0502020204030204" pitchFamily="2" charset="0"/>
                </a:rPr>
                <a:t>09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BFF9EDFC-AC56-2E48-09BF-E5C641DD09A4}"/>
              </a:ext>
            </a:extLst>
          </p:cNvPr>
          <p:cNvGrpSpPr/>
          <p:nvPr/>
        </p:nvGrpSpPr>
        <p:grpSpPr>
          <a:xfrm>
            <a:off x="11510010" y="0"/>
            <a:ext cx="3326736" cy="10287000"/>
            <a:chOff x="10555490" y="0"/>
            <a:chExt cx="3733800" cy="1028700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01C9BA5-EC67-A734-8541-03F13D83D728}"/>
                </a:ext>
              </a:extLst>
            </p:cNvPr>
            <p:cNvSpPr/>
            <p:nvPr/>
          </p:nvSpPr>
          <p:spPr>
            <a:xfrm>
              <a:off x="11581777" y="0"/>
              <a:ext cx="1681226" cy="10287000"/>
            </a:xfrm>
            <a:prstGeom prst="rect">
              <a:avLst/>
            </a:prstGeom>
            <a:solidFill>
              <a:srgbClr val="61A5C2"/>
            </a:solidFill>
            <a:ln>
              <a:noFill/>
            </a:ln>
            <a:effectLst>
              <a:outerShdw blurRad="101600" dist="38100" algn="l" rotWithShape="0">
                <a:prstClr val="black">
                  <a:alpha val="30000"/>
                </a:prstClr>
              </a:outerShdw>
            </a:effectLst>
          </p:spPr>
          <p:txBody>
            <a:bodyPr wrap="square" lIns="93600" tIns="93600" rIns="93600" bIns="93600" rtlCol="0" anchor="ctr" anchorCtr="0">
              <a:noAutofit/>
            </a:bodyPr>
            <a:lstStyle/>
            <a:p>
              <a:pPr algn="l" defTabSz="936000"/>
              <a:endParaRPr lang="en-IN" sz="1500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3D1023C-7B5F-67B1-11DA-0E532787BEFE}"/>
                </a:ext>
              </a:extLst>
            </p:cNvPr>
            <p:cNvSpPr txBox="1"/>
            <p:nvPr/>
          </p:nvSpPr>
          <p:spPr>
            <a:xfrm>
              <a:off x="10555490" y="419100"/>
              <a:ext cx="3733800" cy="1981200"/>
            </a:xfrm>
            <a:prstGeom prst="rect">
              <a:avLst/>
            </a:prstGeom>
            <a:noFill/>
          </p:spPr>
          <p:txBody>
            <a:bodyPr wrap="square" lIns="93600" tIns="46800" rIns="93600" bIns="46800" rtlCol="0" anchor="ctr" anchorCtr="0">
              <a:noAutofit/>
            </a:bodyPr>
            <a:lstStyle/>
            <a:p>
              <a:pPr algn="ctr">
                <a:buNone/>
              </a:pPr>
              <a:r>
                <a:rPr lang="en-IN" sz="8000" dirty="0">
                  <a:solidFill>
                    <a:schemeClr val="bg1"/>
                  </a:solidFill>
                  <a:latin typeface="Montserrat ExtraBold" panose="020F0502020204030204" pitchFamily="2" charset="0"/>
                </a:rPr>
                <a:t>08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485AE4BB-FE12-C6BA-8E29-B0BE85F4BB68}"/>
              </a:ext>
            </a:extLst>
          </p:cNvPr>
          <p:cNvGrpSpPr/>
          <p:nvPr/>
        </p:nvGrpSpPr>
        <p:grpSpPr>
          <a:xfrm>
            <a:off x="10045362" y="0"/>
            <a:ext cx="3326736" cy="10287000"/>
            <a:chOff x="8911625" y="0"/>
            <a:chExt cx="3733800" cy="10287000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A38EABD-39DC-5DF1-D898-A559406A5A8F}"/>
                </a:ext>
              </a:extLst>
            </p:cNvPr>
            <p:cNvSpPr/>
            <p:nvPr/>
          </p:nvSpPr>
          <p:spPr>
            <a:xfrm>
              <a:off x="9937912" y="0"/>
              <a:ext cx="1681226" cy="10287000"/>
            </a:xfrm>
            <a:prstGeom prst="rect">
              <a:avLst/>
            </a:prstGeom>
            <a:solidFill>
              <a:srgbClr val="468FAF"/>
            </a:solidFill>
            <a:ln>
              <a:noFill/>
            </a:ln>
            <a:effectLst>
              <a:outerShdw blurRad="101600" dist="38100" algn="l" rotWithShape="0">
                <a:prstClr val="black">
                  <a:alpha val="30000"/>
                </a:prstClr>
              </a:outerShdw>
            </a:effectLst>
          </p:spPr>
          <p:txBody>
            <a:bodyPr wrap="square" lIns="93600" tIns="93600" rIns="93600" bIns="93600" rtlCol="0" anchor="ctr" anchorCtr="0">
              <a:noAutofit/>
            </a:bodyPr>
            <a:lstStyle/>
            <a:p>
              <a:pPr algn="l" defTabSz="936000"/>
              <a:endParaRPr lang="en-IN" sz="1500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24247BB-0D98-E404-7626-CEFB7D1F56E6}"/>
                </a:ext>
              </a:extLst>
            </p:cNvPr>
            <p:cNvSpPr txBox="1"/>
            <p:nvPr/>
          </p:nvSpPr>
          <p:spPr>
            <a:xfrm>
              <a:off x="8911625" y="419100"/>
              <a:ext cx="3733800" cy="1981200"/>
            </a:xfrm>
            <a:prstGeom prst="rect">
              <a:avLst/>
            </a:prstGeom>
            <a:noFill/>
          </p:spPr>
          <p:txBody>
            <a:bodyPr wrap="square" lIns="93600" tIns="46800" rIns="93600" bIns="46800" rtlCol="0" anchor="ctr" anchorCtr="0">
              <a:noAutofit/>
            </a:bodyPr>
            <a:lstStyle/>
            <a:p>
              <a:pPr algn="ctr">
                <a:buNone/>
              </a:pPr>
              <a:r>
                <a:rPr lang="en-IN" sz="8000" dirty="0">
                  <a:solidFill>
                    <a:schemeClr val="bg1"/>
                  </a:solidFill>
                  <a:latin typeface="Montserrat ExtraBold" panose="020F0502020204030204" pitchFamily="2" charset="0"/>
                </a:rPr>
                <a:t>07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D15050D5-43DF-C40C-AE31-BA308F50B5A6}"/>
              </a:ext>
            </a:extLst>
          </p:cNvPr>
          <p:cNvGrpSpPr/>
          <p:nvPr/>
        </p:nvGrpSpPr>
        <p:grpSpPr>
          <a:xfrm>
            <a:off x="8605679" y="0"/>
            <a:ext cx="3326736" cy="10287000"/>
            <a:chOff x="7295781" y="0"/>
            <a:chExt cx="3733800" cy="1028700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4074118-42E0-77FB-9A6D-7A64734705C4}"/>
                </a:ext>
              </a:extLst>
            </p:cNvPr>
            <p:cNvSpPr/>
            <p:nvPr/>
          </p:nvSpPr>
          <p:spPr>
            <a:xfrm>
              <a:off x="8294047" y="0"/>
              <a:ext cx="1681226" cy="10287000"/>
            </a:xfrm>
            <a:prstGeom prst="rect">
              <a:avLst/>
            </a:prstGeom>
            <a:solidFill>
              <a:srgbClr val="2C7DA0"/>
            </a:solidFill>
            <a:ln>
              <a:noFill/>
            </a:ln>
            <a:effectLst>
              <a:outerShdw blurRad="101600" dist="38100" algn="l" rotWithShape="0">
                <a:prstClr val="black">
                  <a:alpha val="30000"/>
                </a:prstClr>
              </a:outerShdw>
            </a:effectLst>
          </p:spPr>
          <p:txBody>
            <a:bodyPr wrap="square" lIns="93600" tIns="93600" rIns="93600" bIns="93600" rtlCol="0" anchor="ctr" anchorCtr="0">
              <a:noAutofit/>
            </a:bodyPr>
            <a:lstStyle/>
            <a:p>
              <a:pPr algn="l" defTabSz="936000"/>
              <a:endParaRPr lang="en-IN" sz="1500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19017C1-38FD-3DF5-4BC7-18478B13C39E}"/>
                </a:ext>
              </a:extLst>
            </p:cNvPr>
            <p:cNvSpPr txBox="1"/>
            <p:nvPr/>
          </p:nvSpPr>
          <p:spPr>
            <a:xfrm>
              <a:off x="7295781" y="419100"/>
              <a:ext cx="3733800" cy="1981200"/>
            </a:xfrm>
            <a:prstGeom prst="rect">
              <a:avLst/>
            </a:prstGeom>
            <a:noFill/>
          </p:spPr>
          <p:txBody>
            <a:bodyPr wrap="square" lIns="93600" tIns="46800" rIns="93600" bIns="46800" rtlCol="0" anchor="ctr" anchorCtr="0">
              <a:noAutofit/>
            </a:bodyPr>
            <a:lstStyle/>
            <a:p>
              <a:pPr algn="ctr">
                <a:buNone/>
              </a:pPr>
              <a:r>
                <a:rPr lang="en-IN" sz="8000" dirty="0">
                  <a:solidFill>
                    <a:schemeClr val="bg1"/>
                  </a:solidFill>
                  <a:latin typeface="Montserrat ExtraBold" panose="020F0502020204030204" pitchFamily="2" charset="0"/>
                </a:rPr>
                <a:t>06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AD6A77D6-1748-5854-AF2C-7B94EC27EFDA}"/>
              </a:ext>
            </a:extLst>
          </p:cNvPr>
          <p:cNvGrpSpPr/>
          <p:nvPr/>
        </p:nvGrpSpPr>
        <p:grpSpPr>
          <a:xfrm>
            <a:off x="7061452" y="0"/>
            <a:ext cx="3326736" cy="10287000"/>
            <a:chOff x="5586534" y="0"/>
            <a:chExt cx="3733800" cy="10287000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B968344-B28E-CF0A-F7B7-51FD2FA66A57}"/>
                </a:ext>
              </a:extLst>
            </p:cNvPr>
            <p:cNvSpPr/>
            <p:nvPr/>
          </p:nvSpPr>
          <p:spPr>
            <a:xfrm>
              <a:off x="6650182" y="0"/>
              <a:ext cx="1681226" cy="10287000"/>
            </a:xfrm>
            <a:prstGeom prst="rect">
              <a:avLst/>
            </a:prstGeom>
            <a:solidFill>
              <a:srgbClr val="2A6F97"/>
            </a:solidFill>
            <a:ln>
              <a:noFill/>
            </a:ln>
            <a:effectLst>
              <a:outerShdw blurRad="101600" dist="38100" algn="l" rotWithShape="0">
                <a:prstClr val="black">
                  <a:alpha val="30000"/>
                </a:prstClr>
              </a:outerShdw>
            </a:effectLst>
          </p:spPr>
          <p:txBody>
            <a:bodyPr wrap="square" lIns="93600" tIns="93600" rIns="93600" bIns="93600" rtlCol="0" anchor="ctr" anchorCtr="0">
              <a:noAutofit/>
            </a:bodyPr>
            <a:lstStyle/>
            <a:p>
              <a:pPr algn="l" defTabSz="936000"/>
              <a:endParaRPr lang="en-IN" sz="1500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AFB384E-08ED-1B5E-EDDF-B2B77A95D7CD}"/>
                </a:ext>
              </a:extLst>
            </p:cNvPr>
            <p:cNvSpPr txBox="1"/>
            <p:nvPr/>
          </p:nvSpPr>
          <p:spPr>
            <a:xfrm>
              <a:off x="5586534" y="419100"/>
              <a:ext cx="3733800" cy="1981200"/>
            </a:xfrm>
            <a:prstGeom prst="rect">
              <a:avLst/>
            </a:prstGeom>
            <a:noFill/>
          </p:spPr>
          <p:txBody>
            <a:bodyPr wrap="square" lIns="93600" tIns="46800" rIns="93600" bIns="46800" rtlCol="0" anchor="ctr" anchorCtr="0">
              <a:noAutofit/>
            </a:bodyPr>
            <a:lstStyle/>
            <a:p>
              <a:pPr algn="ctr">
                <a:buNone/>
              </a:pPr>
              <a:r>
                <a:rPr lang="en-IN" sz="8000" dirty="0">
                  <a:solidFill>
                    <a:schemeClr val="bg1"/>
                  </a:solidFill>
                  <a:latin typeface="Montserrat ExtraBold" panose="020F0502020204030204" pitchFamily="2" charset="0"/>
                </a:rPr>
                <a:t>05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6FBD849F-8995-102E-61BD-6D233B420BA7}"/>
              </a:ext>
            </a:extLst>
          </p:cNvPr>
          <p:cNvGrpSpPr/>
          <p:nvPr/>
        </p:nvGrpSpPr>
        <p:grpSpPr>
          <a:xfrm>
            <a:off x="5618128" y="0"/>
            <a:ext cx="3326736" cy="10287000"/>
            <a:chOff x="3942669" y="0"/>
            <a:chExt cx="3733800" cy="10287000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8182EC6-8EB6-03F3-04B0-DCEEDBB4EFDF}"/>
                </a:ext>
              </a:extLst>
            </p:cNvPr>
            <p:cNvSpPr/>
            <p:nvPr/>
          </p:nvSpPr>
          <p:spPr>
            <a:xfrm>
              <a:off x="4968956" y="0"/>
              <a:ext cx="1681226" cy="10287000"/>
            </a:xfrm>
            <a:prstGeom prst="rect">
              <a:avLst/>
            </a:prstGeom>
            <a:solidFill>
              <a:srgbClr val="014F86"/>
            </a:solidFill>
            <a:ln>
              <a:noFill/>
            </a:ln>
            <a:effectLst>
              <a:outerShdw blurRad="101600" dist="38100" algn="l" rotWithShape="0">
                <a:prstClr val="black">
                  <a:alpha val="30000"/>
                </a:prstClr>
              </a:outerShdw>
            </a:effectLst>
          </p:spPr>
          <p:txBody>
            <a:bodyPr wrap="square" lIns="93600" tIns="93600" rIns="93600" bIns="93600" rtlCol="0" anchor="ctr" anchorCtr="0">
              <a:noAutofit/>
            </a:bodyPr>
            <a:lstStyle/>
            <a:p>
              <a:pPr algn="l" defTabSz="936000"/>
              <a:endParaRPr lang="en-IN" sz="1500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9E8C9AE-D4E6-2007-42AF-80211E64156F}"/>
                </a:ext>
              </a:extLst>
            </p:cNvPr>
            <p:cNvSpPr txBox="1"/>
            <p:nvPr/>
          </p:nvSpPr>
          <p:spPr>
            <a:xfrm>
              <a:off x="3942669" y="419100"/>
              <a:ext cx="3733800" cy="1981200"/>
            </a:xfrm>
            <a:prstGeom prst="rect">
              <a:avLst/>
            </a:prstGeom>
            <a:noFill/>
          </p:spPr>
          <p:txBody>
            <a:bodyPr wrap="square" lIns="93600" tIns="46800" rIns="93600" bIns="46800" rtlCol="0" anchor="ctr" anchorCtr="0">
              <a:noAutofit/>
            </a:bodyPr>
            <a:lstStyle/>
            <a:p>
              <a:pPr algn="ctr">
                <a:buNone/>
              </a:pPr>
              <a:r>
                <a:rPr lang="en-IN" sz="8000" dirty="0">
                  <a:solidFill>
                    <a:schemeClr val="bg1"/>
                  </a:solidFill>
                  <a:latin typeface="Montserrat ExtraBold" panose="020F0502020204030204" pitchFamily="2" charset="0"/>
                </a:rPr>
                <a:t>04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D134B4D0-8361-A83B-2B25-0EAF7AF197FA}"/>
              </a:ext>
            </a:extLst>
          </p:cNvPr>
          <p:cNvGrpSpPr/>
          <p:nvPr/>
        </p:nvGrpSpPr>
        <p:grpSpPr>
          <a:xfrm>
            <a:off x="2962584" y="0"/>
            <a:ext cx="3603231" cy="10287000"/>
            <a:chOff x="962188" y="0"/>
            <a:chExt cx="4044128" cy="1028700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81E312A-6B7D-8BF6-8F9E-A4F267294676}"/>
                </a:ext>
              </a:extLst>
            </p:cNvPr>
            <p:cNvSpPr/>
            <p:nvPr/>
          </p:nvSpPr>
          <p:spPr>
            <a:xfrm>
              <a:off x="962188" y="0"/>
              <a:ext cx="4044128" cy="10287000"/>
            </a:xfrm>
            <a:prstGeom prst="rect">
              <a:avLst/>
            </a:prstGeom>
            <a:solidFill>
              <a:srgbClr val="01497C"/>
            </a:solidFill>
            <a:ln>
              <a:noFill/>
            </a:ln>
            <a:effectLst>
              <a:outerShdw blurRad="101600" dist="38100" algn="l" rotWithShape="0">
                <a:prstClr val="black">
                  <a:alpha val="30000"/>
                </a:prstClr>
              </a:outerShdw>
            </a:effectLst>
          </p:spPr>
          <p:txBody>
            <a:bodyPr wrap="square" lIns="93600" tIns="93600" rIns="93600" bIns="93600" rtlCol="0" anchor="ctr" anchorCtr="0">
              <a:noAutofit/>
            </a:bodyPr>
            <a:lstStyle/>
            <a:p>
              <a:pPr algn="l" defTabSz="936000"/>
              <a:endParaRPr lang="en-IN" sz="1500" dirty="0"/>
            </a:p>
          </p:txBody>
        </p:sp>
        <p:sp>
          <p:nvSpPr>
            <p:cNvPr id="30" name="TextBox 29">
              <a:hlinkClick r:id="rId2" action="ppaction://hlinksldjump"/>
              <a:extLst>
                <a:ext uri="{FF2B5EF4-FFF2-40B4-BE49-F238E27FC236}">
                  <a16:creationId xmlns:a16="http://schemas.microsoft.com/office/drawing/2014/main" id="{3737B57E-FA42-8B88-D9DA-79BAA776FCC8}"/>
                </a:ext>
              </a:extLst>
            </p:cNvPr>
            <p:cNvSpPr txBox="1"/>
            <p:nvPr/>
          </p:nvSpPr>
          <p:spPr>
            <a:xfrm>
              <a:off x="1117351" y="419100"/>
              <a:ext cx="3733800" cy="1981200"/>
            </a:xfrm>
            <a:prstGeom prst="rect">
              <a:avLst/>
            </a:prstGeom>
            <a:noFill/>
          </p:spPr>
          <p:txBody>
            <a:bodyPr wrap="square" lIns="93600" tIns="46800" rIns="93600" bIns="46800" rtlCol="0" anchor="ctr" anchorCtr="0">
              <a:noAutofit/>
            </a:bodyPr>
            <a:lstStyle/>
            <a:p>
              <a:pPr algn="ctr">
                <a:buNone/>
              </a:pPr>
              <a:r>
                <a:rPr lang="en-IN" sz="8000" dirty="0">
                  <a:solidFill>
                    <a:schemeClr val="bg1"/>
                  </a:solidFill>
                  <a:latin typeface="Montserrat ExtraBold" panose="020F0502020204030204" pitchFamily="2" charset="0"/>
                </a:rPr>
                <a:t>03</a:t>
              </a: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8D4E8C42-4F3E-4817-A586-E2621FC0C53B}"/>
              </a:ext>
            </a:extLst>
          </p:cNvPr>
          <p:cNvSpPr/>
          <p:nvPr/>
        </p:nvSpPr>
        <p:spPr>
          <a:xfrm>
            <a:off x="1497936" y="0"/>
            <a:ext cx="1497936" cy="10287000"/>
          </a:xfrm>
          <a:prstGeom prst="rect">
            <a:avLst/>
          </a:prstGeom>
          <a:solidFill>
            <a:srgbClr val="013A63"/>
          </a:solidFill>
          <a:ln>
            <a:noFill/>
          </a:ln>
          <a:effectLst>
            <a:outerShdw blurRad="101600" dist="38100" algn="l" rotWithShape="0">
              <a:prstClr val="black">
                <a:alpha val="30000"/>
              </a:prstClr>
            </a:outerShdw>
          </a:effectLst>
        </p:spPr>
        <p:txBody>
          <a:bodyPr wrap="square" lIns="93600" tIns="93600" rIns="93600" bIns="93600" rtlCol="0" anchor="ctr" anchorCtr="0">
            <a:noAutofit/>
          </a:bodyPr>
          <a:lstStyle/>
          <a:p>
            <a:pPr algn="l" defTabSz="936000"/>
            <a:endParaRPr lang="en-IN" sz="15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80EFE83-585E-FEED-9D0F-D883E373A53F}"/>
              </a:ext>
            </a:extLst>
          </p:cNvPr>
          <p:cNvSpPr txBox="1"/>
          <p:nvPr/>
        </p:nvSpPr>
        <p:spPr>
          <a:xfrm>
            <a:off x="620242" y="419100"/>
            <a:ext cx="3326735" cy="1981200"/>
          </a:xfrm>
          <a:prstGeom prst="rect">
            <a:avLst/>
          </a:prstGeom>
          <a:noFill/>
        </p:spPr>
        <p:txBody>
          <a:bodyPr wrap="square" lIns="93600" tIns="46800" rIns="93600" bIns="46800" rtlCol="0" anchor="ctr" anchorCtr="0">
            <a:noAutofit/>
          </a:bodyPr>
          <a:lstStyle/>
          <a:p>
            <a:pPr algn="ctr">
              <a:buNone/>
            </a:pPr>
            <a:r>
              <a:rPr lang="en-IN" sz="8000" dirty="0">
                <a:solidFill>
                  <a:schemeClr val="bg1"/>
                </a:solidFill>
                <a:latin typeface="Montserrat ExtraBold" panose="020F0502020204030204" pitchFamily="2" charset="0"/>
              </a:rPr>
              <a:t>02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8595073-2457-E4F9-D33D-FC98334AB037}"/>
              </a:ext>
            </a:extLst>
          </p:cNvPr>
          <p:cNvSpPr/>
          <p:nvPr/>
        </p:nvSpPr>
        <p:spPr>
          <a:xfrm>
            <a:off x="0" y="0"/>
            <a:ext cx="1497936" cy="10287000"/>
          </a:xfrm>
          <a:prstGeom prst="rect">
            <a:avLst/>
          </a:prstGeom>
          <a:solidFill>
            <a:srgbClr val="012A4A"/>
          </a:solidFill>
          <a:ln>
            <a:noFill/>
          </a:ln>
          <a:effectLst>
            <a:outerShdw blurRad="101600" dist="38100" algn="l" rotWithShape="0">
              <a:prstClr val="black">
                <a:alpha val="30000"/>
              </a:prstClr>
            </a:outerShdw>
          </a:effectLst>
        </p:spPr>
        <p:txBody>
          <a:bodyPr wrap="square" lIns="93600" tIns="93600" rIns="93600" bIns="93600" rtlCol="0" anchor="ctr" anchorCtr="0">
            <a:noAutofit/>
          </a:bodyPr>
          <a:lstStyle/>
          <a:p>
            <a:pPr algn="l" defTabSz="936000"/>
            <a:endParaRPr lang="en-IN" sz="15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E88377E-0EA3-7982-2D64-245C2E28458D}"/>
              </a:ext>
            </a:extLst>
          </p:cNvPr>
          <p:cNvSpPr txBox="1"/>
          <p:nvPr/>
        </p:nvSpPr>
        <p:spPr>
          <a:xfrm>
            <a:off x="-1117932" y="419100"/>
            <a:ext cx="3733800" cy="1981200"/>
          </a:xfrm>
          <a:prstGeom prst="rect">
            <a:avLst/>
          </a:prstGeom>
          <a:noFill/>
        </p:spPr>
        <p:txBody>
          <a:bodyPr wrap="square" lIns="93600" tIns="46800" rIns="93600" bIns="46800" rtlCol="0" anchor="ctr" anchorCtr="0">
            <a:noAutofit/>
          </a:bodyPr>
          <a:lstStyle/>
          <a:p>
            <a:pPr algn="ctr">
              <a:buNone/>
            </a:pPr>
            <a:r>
              <a:rPr lang="en-IN" sz="8000" dirty="0">
                <a:solidFill>
                  <a:schemeClr val="bg1"/>
                </a:solidFill>
                <a:latin typeface="Montserrat ExtraBold" panose="020F0502020204030204" pitchFamily="2" charset="0"/>
              </a:rPr>
              <a:t>01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57CDF46-3ED0-814D-7BFC-44485490239E}"/>
              </a:ext>
            </a:extLst>
          </p:cNvPr>
          <p:cNvGrpSpPr/>
          <p:nvPr/>
        </p:nvGrpSpPr>
        <p:grpSpPr>
          <a:xfrm>
            <a:off x="3277600" y="2040300"/>
            <a:ext cx="3024000" cy="720000"/>
            <a:chOff x="406232" y="3125823"/>
            <a:chExt cx="4688080" cy="978562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050BFA92-2295-3A4D-0AB9-C27A28A2C862}"/>
                </a:ext>
              </a:extLst>
            </p:cNvPr>
            <p:cNvSpPr/>
            <p:nvPr/>
          </p:nvSpPr>
          <p:spPr>
            <a:xfrm>
              <a:off x="406232" y="3125823"/>
              <a:ext cx="4688080" cy="978562"/>
            </a:xfrm>
            <a:prstGeom prst="roundRect">
              <a:avLst>
                <a:gd name="adj" fmla="val 20370"/>
              </a:avLst>
            </a:prstGeom>
            <a:solidFill>
              <a:schemeClr val="bg1"/>
            </a:solidFill>
            <a:ln>
              <a:noFill/>
            </a:ln>
            <a:effectLst>
              <a:outerShdw blurRad="38100" dist="50800" dir="3000000" algn="ctr" rotWithShape="0">
                <a:srgbClr val="000000">
                  <a:alpha val="45000"/>
                </a:srgbClr>
              </a:outerShdw>
            </a:effectLst>
          </p:spPr>
          <p:txBody>
            <a:bodyPr wrap="square" lIns="140400" tIns="140400" rIns="140400" bIns="140400" rtlCol="0" anchor="ctr" anchorCtr="0">
              <a:noAutofit/>
            </a:bodyPr>
            <a:lstStyle/>
            <a:p>
              <a:pPr defTabSz="1404000"/>
              <a:endParaRPr lang="en-IN" sz="2250" dirty="0"/>
            </a:p>
          </p:txBody>
        </p:sp>
        <p:sp>
          <p:nvSpPr>
            <p:cNvPr id="5" name="TextBox 4">
              <a:hlinkClick r:id="rId2" action="ppaction://hlinksldjump"/>
              <a:extLst>
                <a:ext uri="{FF2B5EF4-FFF2-40B4-BE49-F238E27FC236}">
                  <a16:creationId xmlns:a16="http://schemas.microsoft.com/office/drawing/2014/main" id="{C1115688-953F-D985-D622-2903C18B8B9F}"/>
                </a:ext>
              </a:extLst>
            </p:cNvPr>
            <p:cNvSpPr txBox="1"/>
            <p:nvPr/>
          </p:nvSpPr>
          <p:spPr>
            <a:xfrm>
              <a:off x="1165320" y="3243062"/>
              <a:ext cx="3200511" cy="744085"/>
            </a:xfrm>
            <a:prstGeom prst="rect">
              <a:avLst/>
            </a:prstGeom>
            <a:noFill/>
            <a:effectLst>
              <a:outerShdw blurRad="50800" dist="50800" dir="2400000" algn="tl" rotWithShape="0">
                <a:prstClr val="black">
                  <a:alpha val="41000"/>
                </a:prstClr>
              </a:outerShdw>
            </a:effectLst>
          </p:spPr>
          <p:txBody>
            <a:bodyPr wrap="none" lIns="140400" tIns="70200" rIns="140400" bIns="70200" rtlCol="0" anchor="ctr" anchorCtr="0">
              <a:noAutofit/>
            </a:bodyPr>
            <a:lstStyle/>
            <a:p>
              <a:pPr algn="ctr">
                <a:buNone/>
              </a:pPr>
              <a:r>
                <a:rPr lang="en-IN" sz="16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Data Cleaning &amp; Transformation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1237270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04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roup 50">
            <a:extLst>
              <a:ext uri="{FF2B5EF4-FFF2-40B4-BE49-F238E27FC236}">
                <a16:creationId xmlns:a16="http://schemas.microsoft.com/office/drawing/2014/main" id="{CB537348-FAF2-A05D-D426-E92D2F924E3B}"/>
              </a:ext>
            </a:extLst>
          </p:cNvPr>
          <p:cNvGrpSpPr/>
          <p:nvPr/>
        </p:nvGrpSpPr>
        <p:grpSpPr>
          <a:xfrm>
            <a:off x="15984110" y="0"/>
            <a:ext cx="3326736" cy="10287000"/>
            <a:chOff x="15577047" y="0"/>
            <a:chExt cx="3733800" cy="1028700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2D83FE0F-3210-B1F1-CCD8-78584051F295}"/>
                </a:ext>
              </a:extLst>
            </p:cNvPr>
            <p:cNvSpPr/>
            <p:nvPr/>
          </p:nvSpPr>
          <p:spPr>
            <a:xfrm>
              <a:off x="16606774" y="0"/>
              <a:ext cx="1681226" cy="1028700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  <a:effectLst>
              <a:outerShdw blurRad="101600" dist="38100" algn="l" rotWithShape="0">
                <a:prstClr val="black">
                  <a:alpha val="30000"/>
                </a:prstClr>
              </a:outerShdw>
            </a:effectLst>
          </p:spPr>
          <p:txBody>
            <a:bodyPr wrap="square" lIns="93600" tIns="93600" rIns="93600" bIns="93600" rtlCol="0" anchor="ctr" anchorCtr="0">
              <a:noAutofit/>
            </a:bodyPr>
            <a:lstStyle/>
            <a:p>
              <a:pPr algn="l" defTabSz="936000"/>
              <a:endParaRPr lang="en-IN" sz="1500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F13E7D16-CB78-E4C4-CB0E-D39F712ADA3F}"/>
                </a:ext>
              </a:extLst>
            </p:cNvPr>
            <p:cNvSpPr txBox="1"/>
            <p:nvPr/>
          </p:nvSpPr>
          <p:spPr>
            <a:xfrm>
              <a:off x="15577047" y="419100"/>
              <a:ext cx="3733800" cy="1981200"/>
            </a:xfrm>
            <a:prstGeom prst="rect">
              <a:avLst/>
            </a:prstGeom>
            <a:noFill/>
          </p:spPr>
          <p:txBody>
            <a:bodyPr wrap="square" lIns="93600" tIns="46800" rIns="93600" bIns="46800" rtlCol="0" anchor="ctr" anchorCtr="0">
              <a:noAutofit/>
            </a:bodyPr>
            <a:lstStyle/>
            <a:p>
              <a:pPr algn="ctr">
                <a:buNone/>
              </a:pPr>
              <a:r>
                <a:rPr lang="en-IN" sz="8000" dirty="0">
                  <a:solidFill>
                    <a:schemeClr val="bg1"/>
                  </a:solidFill>
                  <a:latin typeface="Montserrat ExtraBold" panose="020F0502020204030204" pitchFamily="2" charset="0"/>
                </a:rPr>
                <a:t>11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A8B93CFD-4A2C-247F-6669-087CED5E1807}"/>
              </a:ext>
            </a:extLst>
          </p:cNvPr>
          <p:cNvGrpSpPr/>
          <p:nvPr/>
        </p:nvGrpSpPr>
        <p:grpSpPr>
          <a:xfrm>
            <a:off x="14538143" y="0"/>
            <a:ext cx="3326736" cy="10287000"/>
            <a:chOff x="13954149" y="0"/>
            <a:chExt cx="3733800" cy="10287000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01B48852-86DB-B474-54C5-50D3A6341437}"/>
                </a:ext>
              </a:extLst>
            </p:cNvPr>
            <p:cNvSpPr/>
            <p:nvPr/>
          </p:nvSpPr>
          <p:spPr>
            <a:xfrm>
              <a:off x="14944229" y="0"/>
              <a:ext cx="1681226" cy="10287000"/>
            </a:xfrm>
            <a:prstGeom prst="rect">
              <a:avLst/>
            </a:prstGeom>
            <a:solidFill>
              <a:srgbClr val="A9D6E5"/>
            </a:solidFill>
            <a:ln>
              <a:noFill/>
            </a:ln>
            <a:effectLst>
              <a:outerShdw blurRad="101600" dist="38100" algn="l" rotWithShape="0">
                <a:prstClr val="black">
                  <a:alpha val="30000"/>
                </a:prstClr>
              </a:outerShdw>
            </a:effectLst>
          </p:spPr>
          <p:txBody>
            <a:bodyPr wrap="square" lIns="93600" tIns="93600" rIns="93600" bIns="93600" rtlCol="0" anchor="ctr" anchorCtr="0">
              <a:noAutofit/>
            </a:bodyPr>
            <a:lstStyle/>
            <a:p>
              <a:pPr algn="l" defTabSz="936000"/>
              <a:endParaRPr lang="en-IN" sz="1500" dirty="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2BEC484-46D7-F794-E143-118BBFD2469D}"/>
                </a:ext>
              </a:extLst>
            </p:cNvPr>
            <p:cNvSpPr txBox="1"/>
            <p:nvPr/>
          </p:nvSpPr>
          <p:spPr>
            <a:xfrm>
              <a:off x="13954149" y="419100"/>
              <a:ext cx="3733800" cy="1981200"/>
            </a:xfrm>
            <a:prstGeom prst="rect">
              <a:avLst/>
            </a:prstGeom>
            <a:noFill/>
          </p:spPr>
          <p:txBody>
            <a:bodyPr wrap="square" lIns="93600" tIns="46800" rIns="93600" bIns="46800" rtlCol="0" anchor="ctr" anchorCtr="0">
              <a:noAutofit/>
            </a:bodyPr>
            <a:lstStyle/>
            <a:p>
              <a:pPr algn="ctr">
                <a:buNone/>
              </a:pPr>
              <a:r>
                <a:rPr lang="en-IN" sz="8000" dirty="0">
                  <a:solidFill>
                    <a:schemeClr val="bg1"/>
                  </a:solidFill>
                  <a:latin typeface="Montserrat ExtraBold" panose="020F0502020204030204" pitchFamily="2" charset="0"/>
                </a:rPr>
                <a:t>10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281AE5A6-96EB-BB48-F3D4-C4962600FBAE}"/>
              </a:ext>
            </a:extLst>
          </p:cNvPr>
          <p:cNvGrpSpPr/>
          <p:nvPr/>
        </p:nvGrpSpPr>
        <p:grpSpPr>
          <a:xfrm>
            <a:off x="13006157" y="0"/>
            <a:ext cx="3326736" cy="10287000"/>
            <a:chOff x="12234707" y="0"/>
            <a:chExt cx="3733800" cy="1028700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B039420-2452-9345-220A-D3FD066C49B0}"/>
                </a:ext>
              </a:extLst>
            </p:cNvPr>
            <p:cNvSpPr/>
            <p:nvPr/>
          </p:nvSpPr>
          <p:spPr>
            <a:xfrm>
              <a:off x="13263003" y="0"/>
              <a:ext cx="1681226" cy="10287000"/>
            </a:xfrm>
            <a:prstGeom prst="rect">
              <a:avLst/>
            </a:prstGeom>
            <a:solidFill>
              <a:srgbClr val="89C2D9"/>
            </a:solidFill>
            <a:ln>
              <a:noFill/>
            </a:ln>
            <a:effectLst>
              <a:outerShdw blurRad="101600" dist="38100" algn="l" rotWithShape="0">
                <a:prstClr val="black">
                  <a:alpha val="30000"/>
                </a:prstClr>
              </a:outerShdw>
            </a:effectLst>
          </p:spPr>
          <p:txBody>
            <a:bodyPr wrap="square" lIns="93600" tIns="93600" rIns="93600" bIns="93600" rtlCol="0" anchor="ctr" anchorCtr="0">
              <a:noAutofit/>
            </a:bodyPr>
            <a:lstStyle/>
            <a:p>
              <a:pPr algn="l" defTabSz="936000"/>
              <a:endParaRPr lang="en-IN" sz="1500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C75C49F-F596-8E70-DB09-6AB320FEFB39}"/>
                </a:ext>
              </a:extLst>
            </p:cNvPr>
            <p:cNvSpPr txBox="1"/>
            <p:nvPr/>
          </p:nvSpPr>
          <p:spPr>
            <a:xfrm>
              <a:off x="12234707" y="419100"/>
              <a:ext cx="3733800" cy="1981200"/>
            </a:xfrm>
            <a:prstGeom prst="rect">
              <a:avLst/>
            </a:prstGeom>
            <a:noFill/>
          </p:spPr>
          <p:txBody>
            <a:bodyPr wrap="square" lIns="93600" tIns="46800" rIns="93600" bIns="46800" rtlCol="0" anchor="ctr" anchorCtr="0">
              <a:noAutofit/>
            </a:bodyPr>
            <a:lstStyle/>
            <a:p>
              <a:pPr algn="ctr">
                <a:buNone/>
              </a:pPr>
              <a:r>
                <a:rPr lang="en-IN" sz="8000" dirty="0">
                  <a:solidFill>
                    <a:schemeClr val="bg1"/>
                  </a:solidFill>
                  <a:latin typeface="Montserrat ExtraBold" panose="020F0502020204030204" pitchFamily="2" charset="0"/>
                </a:rPr>
                <a:t>09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BFF9EDFC-AC56-2E48-09BF-E5C641DD09A4}"/>
              </a:ext>
            </a:extLst>
          </p:cNvPr>
          <p:cNvGrpSpPr/>
          <p:nvPr/>
        </p:nvGrpSpPr>
        <p:grpSpPr>
          <a:xfrm>
            <a:off x="11510010" y="0"/>
            <a:ext cx="3326736" cy="10287000"/>
            <a:chOff x="10555490" y="0"/>
            <a:chExt cx="3733800" cy="1028700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01C9BA5-EC67-A734-8541-03F13D83D728}"/>
                </a:ext>
              </a:extLst>
            </p:cNvPr>
            <p:cNvSpPr/>
            <p:nvPr/>
          </p:nvSpPr>
          <p:spPr>
            <a:xfrm>
              <a:off x="11581777" y="0"/>
              <a:ext cx="1681226" cy="10287000"/>
            </a:xfrm>
            <a:prstGeom prst="rect">
              <a:avLst/>
            </a:prstGeom>
            <a:solidFill>
              <a:srgbClr val="61A5C2"/>
            </a:solidFill>
            <a:ln>
              <a:noFill/>
            </a:ln>
            <a:effectLst>
              <a:outerShdw blurRad="101600" dist="38100" algn="l" rotWithShape="0">
                <a:prstClr val="black">
                  <a:alpha val="30000"/>
                </a:prstClr>
              </a:outerShdw>
            </a:effectLst>
          </p:spPr>
          <p:txBody>
            <a:bodyPr wrap="square" lIns="93600" tIns="93600" rIns="93600" bIns="93600" rtlCol="0" anchor="ctr" anchorCtr="0">
              <a:noAutofit/>
            </a:bodyPr>
            <a:lstStyle/>
            <a:p>
              <a:pPr algn="l" defTabSz="936000"/>
              <a:endParaRPr lang="en-IN" sz="1500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3D1023C-7B5F-67B1-11DA-0E532787BEFE}"/>
                </a:ext>
              </a:extLst>
            </p:cNvPr>
            <p:cNvSpPr txBox="1"/>
            <p:nvPr/>
          </p:nvSpPr>
          <p:spPr>
            <a:xfrm>
              <a:off x="10555490" y="419100"/>
              <a:ext cx="3733800" cy="1981200"/>
            </a:xfrm>
            <a:prstGeom prst="rect">
              <a:avLst/>
            </a:prstGeom>
            <a:noFill/>
          </p:spPr>
          <p:txBody>
            <a:bodyPr wrap="square" lIns="93600" tIns="46800" rIns="93600" bIns="46800" rtlCol="0" anchor="ctr" anchorCtr="0">
              <a:noAutofit/>
            </a:bodyPr>
            <a:lstStyle/>
            <a:p>
              <a:pPr algn="ctr">
                <a:buNone/>
              </a:pPr>
              <a:r>
                <a:rPr lang="en-IN" sz="8000" dirty="0">
                  <a:solidFill>
                    <a:schemeClr val="bg1"/>
                  </a:solidFill>
                  <a:latin typeface="Montserrat ExtraBold" panose="020F0502020204030204" pitchFamily="2" charset="0"/>
                </a:rPr>
                <a:t>08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485AE4BB-FE12-C6BA-8E29-B0BE85F4BB68}"/>
              </a:ext>
            </a:extLst>
          </p:cNvPr>
          <p:cNvGrpSpPr/>
          <p:nvPr/>
        </p:nvGrpSpPr>
        <p:grpSpPr>
          <a:xfrm>
            <a:off x="10045362" y="0"/>
            <a:ext cx="3326736" cy="10287000"/>
            <a:chOff x="8911625" y="0"/>
            <a:chExt cx="3733800" cy="10287000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A38EABD-39DC-5DF1-D898-A559406A5A8F}"/>
                </a:ext>
              </a:extLst>
            </p:cNvPr>
            <p:cNvSpPr/>
            <p:nvPr/>
          </p:nvSpPr>
          <p:spPr>
            <a:xfrm>
              <a:off x="9937912" y="0"/>
              <a:ext cx="1681226" cy="10287000"/>
            </a:xfrm>
            <a:prstGeom prst="rect">
              <a:avLst/>
            </a:prstGeom>
            <a:solidFill>
              <a:srgbClr val="468FAF"/>
            </a:solidFill>
            <a:ln>
              <a:noFill/>
            </a:ln>
            <a:effectLst>
              <a:outerShdw blurRad="101600" dist="38100" algn="l" rotWithShape="0">
                <a:prstClr val="black">
                  <a:alpha val="30000"/>
                </a:prstClr>
              </a:outerShdw>
            </a:effectLst>
          </p:spPr>
          <p:txBody>
            <a:bodyPr wrap="square" lIns="93600" tIns="93600" rIns="93600" bIns="93600" rtlCol="0" anchor="ctr" anchorCtr="0">
              <a:noAutofit/>
            </a:bodyPr>
            <a:lstStyle/>
            <a:p>
              <a:pPr algn="l" defTabSz="936000"/>
              <a:endParaRPr lang="en-IN" sz="1500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24247BB-0D98-E404-7626-CEFB7D1F56E6}"/>
                </a:ext>
              </a:extLst>
            </p:cNvPr>
            <p:cNvSpPr txBox="1"/>
            <p:nvPr/>
          </p:nvSpPr>
          <p:spPr>
            <a:xfrm>
              <a:off x="8911625" y="419100"/>
              <a:ext cx="3733800" cy="1981200"/>
            </a:xfrm>
            <a:prstGeom prst="rect">
              <a:avLst/>
            </a:prstGeom>
            <a:noFill/>
          </p:spPr>
          <p:txBody>
            <a:bodyPr wrap="square" lIns="93600" tIns="46800" rIns="93600" bIns="46800" rtlCol="0" anchor="ctr" anchorCtr="0">
              <a:noAutofit/>
            </a:bodyPr>
            <a:lstStyle/>
            <a:p>
              <a:pPr algn="ctr">
                <a:buNone/>
              </a:pPr>
              <a:r>
                <a:rPr lang="en-IN" sz="8000" dirty="0">
                  <a:solidFill>
                    <a:schemeClr val="bg1"/>
                  </a:solidFill>
                  <a:latin typeface="Montserrat ExtraBold" panose="020F0502020204030204" pitchFamily="2" charset="0"/>
                </a:rPr>
                <a:t>07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D15050D5-43DF-C40C-AE31-BA308F50B5A6}"/>
              </a:ext>
            </a:extLst>
          </p:cNvPr>
          <p:cNvGrpSpPr/>
          <p:nvPr/>
        </p:nvGrpSpPr>
        <p:grpSpPr>
          <a:xfrm>
            <a:off x="8605679" y="0"/>
            <a:ext cx="3326736" cy="10287000"/>
            <a:chOff x="7295781" y="0"/>
            <a:chExt cx="3733800" cy="1028700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4074118-42E0-77FB-9A6D-7A64734705C4}"/>
                </a:ext>
              </a:extLst>
            </p:cNvPr>
            <p:cNvSpPr/>
            <p:nvPr/>
          </p:nvSpPr>
          <p:spPr>
            <a:xfrm>
              <a:off x="8294047" y="0"/>
              <a:ext cx="1681226" cy="10287000"/>
            </a:xfrm>
            <a:prstGeom prst="rect">
              <a:avLst/>
            </a:prstGeom>
            <a:solidFill>
              <a:srgbClr val="2C7DA0"/>
            </a:solidFill>
            <a:ln>
              <a:noFill/>
            </a:ln>
            <a:effectLst>
              <a:outerShdw blurRad="101600" dist="38100" algn="l" rotWithShape="0">
                <a:prstClr val="black">
                  <a:alpha val="30000"/>
                </a:prstClr>
              </a:outerShdw>
            </a:effectLst>
          </p:spPr>
          <p:txBody>
            <a:bodyPr wrap="square" lIns="93600" tIns="93600" rIns="93600" bIns="93600" rtlCol="0" anchor="ctr" anchorCtr="0">
              <a:noAutofit/>
            </a:bodyPr>
            <a:lstStyle/>
            <a:p>
              <a:pPr algn="l" defTabSz="936000"/>
              <a:endParaRPr lang="en-IN" sz="1500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19017C1-38FD-3DF5-4BC7-18478B13C39E}"/>
                </a:ext>
              </a:extLst>
            </p:cNvPr>
            <p:cNvSpPr txBox="1"/>
            <p:nvPr/>
          </p:nvSpPr>
          <p:spPr>
            <a:xfrm>
              <a:off x="7295781" y="419100"/>
              <a:ext cx="3733800" cy="1981200"/>
            </a:xfrm>
            <a:prstGeom prst="rect">
              <a:avLst/>
            </a:prstGeom>
            <a:noFill/>
          </p:spPr>
          <p:txBody>
            <a:bodyPr wrap="square" lIns="93600" tIns="46800" rIns="93600" bIns="46800" rtlCol="0" anchor="ctr" anchorCtr="0">
              <a:noAutofit/>
            </a:bodyPr>
            <a:lstStyle/>
            <a:p>
              <a:pPr algn="ctr">
                <a:buNone/>
              </a:pPr>
              <a:r>
                <a:rPr lang="en-IN" sz="8000" dirty="0">
                  <a:solidFill>
                    <a:schemeClr val="bg1"/>
                  </a:solidFill>
                  <a:latin typeface="Montserrat ExtraBold" panose="020F0502020204030204" pitchFamily="2" charset="0"/>
                </a:rPr>
                <a:t>06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AD6A77D6-1748-5854-AF2C-7B94EC27EFDA}"/>
              </a:ext>
            </a:extLst>
          </p:cNvPr>
          <p:cNvGrpSpPr/>
          <p:nvPr/>
        </p:nvGrpSpPr>
        <p:grpSpPr>
          <a:xfrm>
            <a:off x="7061452" y="0"/>
            <a:ext cx="3326736" cy="10287000"/>
            <a:chOff x="5586534" y="0"/>
            <a:chExt cx="3733800" cy="10287000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B968344-B28E-CF0A-F7B7-51FD2FA66A57}"/>
                </a:ext>
              </a:extLst>
            </p:cNvPr>
            <p:cNvSpPr/>
            <p:nvPr/>
          </p:nvSpPr>
          <p:spPr>
            <a:xfrm>
              <a:off x="6650182" y="0"/>
              <a:ext cx="1681226" cy="10287000"/>
            </a:xfrm>
            <a:prstGeom prst="rect">
              <a:avLst/>
            </a:prstGeom>
            <a:solidFill>
              <a:srgbClr val="2A6F97"/>
            </a:solidFill>
            <a:ln>
              <a:noFill/>
            </a:ln>
            <a:effectLst>
              <a:outerShdw blurRad="101600" dist="38100" algn="l" rotWithShape="0">
                <a:prstClr val="black">
                  <a:alpha val="30000"/>
                </a:prstClr>
              </a:outerShdw>
            </a:effectLst>
          </p:spPr>
          <p:txBody>
            <a:bodyPr wrap="square" lIns="93600" tIns="93600" rIns="93600" bIns="93600" rtlCol="0" anchor="ctr" anchorCtr="0">
              <a:noAutofit/>
            </a:bodyPr>
            <a:lstStyle/>
            <a:p>
              <a:pPr algn="l" defTabSz="936000"/>
              <a:endParaRPr lang="en-IN" sz="1500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AFB384E-08ED-1B5E-EDDF-B2B77A95D7CD}"/>
                </a:ext>
              </a:extLst>
            </p:cNvPr>
            <p:cNvSpPr txBox="1"/>
            <p:nvPr/>
          </p:nvSpPr>
          <p:spPr>
            <a:xfrm>
              <a:off x="5586534" y="419100"/>
              <a:ext cx="3733800" cy="1981200"/>
            </a:xfrm>
            <a:prstGeom prst="rect">
              <a:avLst/>
            </a:prstGeom>
            <a:noFill/>
          </p:spPr>
          <p:txBody>
            <a:bodyPr wrap="square" lIns="93600" tIns="46800" rIns="93600" bIns="46800" rtlCol="0" anchor="ctr" anchorCtr="0">
              <a:noAutofit/>
            </a:bodyPr>
            <a:lstStyle/>
            <a:p>
              <a:pPr algn="ctr">
                <a:buNone/>
              </a:pPr>
              <a:r>
                <a:rPr lang="en-IN" sz="8000" dirty="0">
                  <a:solidFill>
                    <a:schemeClr val="bg1"/>
                  </a:solidFill>
                  <a:latin typeface="Montserrat ExtraBold" panose="020F0502020204030204" pitchFamily="2" charset="0"/>
                </a:rPr>
                <a:t>05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6FBD849F-8995-102E-61BD-6D233B420BA7}"/>
              </a:ext>
            </a:extLst>
          </p:cNvPr>
          <p:cNvGrpSpPr/>
          <p:nvPr/>
        </p:nvGrpSpPr>
        <p:grpSpPr>
          <a:xfrm>
            <a:off x="4633734" y="0"/>
            <a:ext cx="3396728" cy="10287000"/>
            <a:chOff x="2837824" y="0"/>
            <a:chExt cx="3812357" cy="10287000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8182EC6-8EB6-03F3-04B0-DCEEDBB4EFDF}"/>
                </a:ext>
              </a:extLst>
            </p:cNvPr>
            <p:cNvSpPr/>
            <p:nvPr/>
          </p:nvSpPr>
          <p:spPr>
            <a:xfrm>
              <a:off x="2875185" y="0"/>
              <a:ext cx="3774996" cy="10287000"/>
            </a:xfrm>
            <a:prstGeom prst="rect">
              <a:avLst/>
            </a:prstGeom>
            <a:solidFill>
              <a:srgbClr val="014F86"/>
            </a:solidFill>
            <a:ln>
              <a:noFill/>
            </a:ln>
            <a:effectLst>
              <a:outerShdw blurRad="101600" dist="38100" algn="l" rotWithShape="0">
                <a:prstClr val="black">
                  <a:alpha val="30000"/>
                </a:prstClr>
              </a:outerShdw>
            </a:effectLst>
          </p:spPr>
          <p:txBody>
            <a:bodyPr wrap="square" lIns="93600" tIns="93600" rIns="93600" bIns="93600" rtlCol="0" anchor="ctr" anchorCtr="0">
              <a:noAutofit/>
            </a:bodyPr>
            <a:lstStyle/>
            <a:p>
              <a:pPr algn="l" defTabSz="936000"/>
              <a:endParaRPr lang="en-IN" sz="1500" dirty="0"/>
            </a:p>
          </p:txBody>
        </p:sp>
        <p:sp>
          <p:nvSpPr>
            <p:cNvPr id="31" name="TextBox 30">
              <a:hlinkClick r:id="rId2" action="ppaction://hlinksldjump"/>
              <a:extLst>
                <a:ext uri="{FF2B5EF4-FFF2-40B4-BE49-F238E27FC236}">
                  <a16:creationId xmlns:a16="http://schemas.microsoft.com/office/drawing/2014/main" id="{99E8C9AE-D4E6-2007-42AF-80211E64156F}"/>
                </a:ext>
              </a:extLst>
            </p:cNvPr>
            <p:cNvSpPr txBox="1"/>
            <p:nvPr/>
          </p:nvSpPr>
          <p:spPr>
            <a:xfrm>
              <a:off x="2837824" y="419100"/>
              <a:ext cx="3733800" cy="1981200"/>
            </a:xfrm>
            <a:prstGeom prst="rect">
              <a:avLst/>
            </a:prstGeom>
            <a:noFill/>
          </p:spPr>
          <p:txBody>
            <a:bodyPr wrap="square" lIns="93600" tIns="46800" rIns="93600" bIns="46800" rtlCol="0" anchor="ctr" anchorCtr="0">
              <a:noAutofit/>
            </a:bodyPr>
            <a:lstStyle/>
            <a:p>
              <a:pPr algn="ctr">
                <a:buNone/>
              </a:pPr>
              <a:r>
                <a:rPr lang="en-IN" sz="8000" dirty="0">
                  <a:solidFill>
                    <a:schemeClr val="bg1"/>
                  </a:solidFill>
                  <a:latin typeface="Montserrat ExtraBold" panose="020F0502020204030204" pitchFamily="2" charset="0"/>
                </a:rPr>
                <a:t>04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D134B4D0-8361-A83B-2B25-0EAF7AF197FA}"/>
              </a:ext>
            </a:extLst>
          </p:cNvPr>
          <p:cNvGrpSpPr/>
          <p:nvPr/>
        </p:nvGrpSpPr>
        <p:grpSpPr>
          <a:xfrm>
            <a:off x="2962584" y="0"/>
            <a:ext cx="1704439" cy="10287000"/>
            <a:chOff x="962188" y="0"/>
            <a:chExt cx="4044128" cy="1028700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81E312A-6B7D-8BF6-8F9E-A4F267294676}"/>
                </a:ext>
              </a:extLst>
            </p:cNvPr>
            <p:cNvSpPr/>
            <p:nvPr/>
          </p:nvSpPr>
          <p:spPr>
            <a:xfrm>
              <a:off x="962188" y="0"/>
              <a:ext cx="4044128" cy="10287000"/>
            </a:xfrm>
            <a:prstGeom prst="rect">
              <a:avLst/>
            </a:prstGeom>
            <a:solidFill>
              <a:srgbClr val="01497C"/>
            </a:solidFill>
            <a:ln>
              <a:noFill/>
            </a:ln>
            <a:effectLst>
              <a:outerShdw blurRad="101600" dist="38100" algn="l" rotWithShape="0">
                <a:prstClr val="black">
                  <a:alpha val="30000"/>
                </a:prstClr>
              </a:outerShdw>
            </a:effectLst>
          </p:spPr>
          <p:txBody>
            <a:bodyPr wrap="square" lIns="93600" tIns="93600" rIns="93600" bIns="93600" rtlCol="0" anchor="ctr" anchorCtr="0">
              <a:noAutofit/>
            </a:bodyPr>
            <a:lstStyle/>
            <a:p>
              <a:pPr algn="l" defTabSz="936000"/>
              <a:endParaRPr lang="en-IN" sz="1500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737B57E-FA42-8B88-D9DA-79BAA776FCC8}"/>
                </a:ext>
              </a:extLst>
            </p:cNvPr>
            <p:cNvSpPr txBox="1"/>
            <p:nvPr/>
          </p:nvSpPr>
          <p:spPr>
            <a:xfrm>
              <a:off x="1117351" y="419100"/>
              <a:ext cx="3733800" cy="1981200"/>
            </a:xfrm>
            <a:prstGeom prst="rect">
              <a:avLst/>
            </a:prstGeom>
            <a:noFill/>
          </p:spPr>
          <p:txBody>
            <a:bodyPr wrap="square" lIns="93600" tIns="46800" rIns="93600" bIns="46800" rtlCol="0" anchor="ctr" anchorCtr="0">
              <a:noAutofit/>
            </a:bodyPr>
            <a:lstStyle/>
            <a:p>
              <a:pPr algn="ctr">
                <a:buNone/>
              </a:pPr>
              <a:r>
                <a:rPr lang="en-IN" sz="8000" dirty="0">
                  <a:solidFill>
                    <a:schemeClr val="bg1"/>
                  </a:solidFill>
                  <a:latin typeface="Montserrat ExtraBold" panose="020F0502020204030204" pitchFamily="2" charset="0"/>
                </a:rPr>
                <a:t>03</a:t>
              </a: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8D4E8C42-4F3E-4817-A586-E2621FC0C53B}"/>
              </a:ext>
            </a:extLst>
          </p:cNvPr>
          <p:cNvSpPr/>
          <p:nvPr/>
        </p:nvSpPr>
        <p:spPr>
          <a:xfrm>
            <a:off x="1497936" y="0"/>
            <a:ext cx="1497936" cy="10287000"/>
          </a:xfrm>
          <a:prstGeom prst="rect">
            <a:avLst/>
          </a:prstGeom>
          <a:solidFill>
            <a:srgbClr val="013A63"/>
          </a:solidFill>
          <a:ln>
            <a:noFill/>
          </a:ln>
          <a:effectLst>
            <a:outerShdw blurRad="101600" dist="38100" algn="l" rotWithShape="0">
              <a:prstClr val="black">
                <a:alpha val="30000"/>
              </a:prstClr>
            </a:outerShdw>
          </a:effectLst>
        </p:spPr>
        <p:txBody>
          <a:bodyPr wrap="square" lIns="93600" tIns="93600" rIns="93600" bIns="93600" rtlCol="0" anchor="ctr" anchorCtr="0">
            <a:noAutofit/>
          </a:bodyPr>
          <a:lstStyle/>
          <a:p>
            <a:pPr algn="l" defTabSz="936000"/>
            <a:endParaRPr lang="en-IN" sz="15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80EFE83-585E-FEED-9D0F-D883E373A53F}"/>
              </a:ext>
            </a:extLst>
          </p:cNvPr>
          <p:cNvSpPr txBox="1"/>
          <p:nvPr/>
        </p:nvSpPr>
        <p:spPr>
          <a:xfrm>
            <a:off x="620242" y="419100"/>
            <a:ext cx="3326735" cy="1981200"/>
          </a:xfrm>
          <a:prstGeom prst="rect">
            <a:avLst/>
          </a:prstGeom>
          <a:noFill/>
        </p:spPr>
        <p:txBody>
          <a:bodyPr wrap="square" lIns="93600" tIns="46800" rIns="93600" bIns="46800" rtlCol="0" anchor="ctr" anchorCtr="0">
            <a:noAutofit/>
          </a:bodyPr>
          <a:lstStyle/>
          <a:p>
            <a:pPr algn="ctr">
              <a:buNone/>
            </a:pPr>
            <a:r>
              <a:rPr lang="en-IN" sz="8000" dirty="0">
                <a:solidFill>
                  <a:schemeClr val="bg1"/>
                </a:solidFill>
                <a:latin typeface="Montserrat ExtraBold" panose="020F0502020204030204" pitchFamily="2" charset="0"/>
              </a:rPr>
              <a:t>02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8595073-2457-E4F9-D33D-FC98334AB037}"/>
              </a:ext>
            </a:extLst>
          </p:cNvPr>
          <p:cNvSpPr/>
          <p:nvPr/>
        </p:nvSpPr>
        <p:spPr>
          <a:xfrm>
            <a:off x="0" y="0"/>
            <a:ext cx="1497936" cy="10287000"/>
          </a:xfrm>
          <a:prstGeom prst="rect">
            <a:avLst/>
          </a:prstGeom>
          <a:solidFill>
            <a:srgbClr val="012A4A"/>
          </a:solidFill>
          <a:ln>
            <a:noFill/>
          </a:ln>
          <a:effectLst>
            <a:outerShdw blurRad="101600" dist="38100" algn="l" rotWithShape="0">
              <a:prstClr val="black">
                <a:alpha val="30000"/>
              </a:prstClr>
            </a:outerShdw>
          </a:effectLst>
        </p:spPr>
        <p:txBody>
          <a:bodyPr wrap="square" lIns="93600" tIns="93600" rIns="93600" bIns="93600" rtlCol="0" anchor="ctr" anchorCtr="0">
            <a:noAutofit/>
          </a:bodyPr>
          <a:lstStyle/>
          <a:p>
            <a:pPr algn="l" defTabSz="936000"/>
            <a:endParaRPr lang="en-IN" sz="15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E88377E-0EA3-7982-2D64-245C2E28458D}"/>
              </a:ext>
            </a:extLst>
          </p:cNvPr>
          <p:cNvSpPr txBox="1"/>
          <p:nvPr/>
        </p:nvSpPr>
        <p:spPr>
          <a:xfrm>
            <a:off x="-1117932" y="419100"/>
            <a:ext cx="3733800" cy="1981200"/>
          </a:xfrm>
          <a:prstGeom prst="rect">
            <a:avLst/>
          </a:prstGeom>
          <a:noFill/>
        </p:spPr>
        <p:txBody>
          <a:bodyPr wrap="square" lIns="93600" tIns="46800" rIns="93600" bIns="46800" rtlCol="0" anchor="ctr" anchorCtr="0">
            <a:noAutofit/>
          </a:bodyPr>
          <a:lstStyle/>
          <a:p>
            <a:pPr algn="ctr">
              <a:buNone/>
            </a:pPr>
            <a:r>
              <a:rPr lang="en-IN" sz="8000" dirty="0">
                <a:solidFill>
                  <a:schemeClr val="bg1"/>
                </a:solidFill>
                <a:latin typeface="Montserrat ExtraBold" panose="020F0502020204030204" pitchFamily="2" charset="0"/>
              </a:rPr>
              <a:t>01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44CF494-3652-CDA6-AA5D-48D563BE7B7D}"/>
              </a:ext>
            </a:extLst>
          </p:cNvPr>
          <p:cNvGrpSpPr/>
          <p:nvPr/>
        </p:nvGrpSpPr>
        <p:grpSpPr>
          <a:xfrm>
            <a:off x="4974429" y="2067900"/>
            <a:ext cx="2721360" cy="664800"/>
            <a:chOff x="406232" y="3125823"/>
            <a:chExt cx="4688080" cy="978562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D6E08757-D450-83AA-48C8-A43F49840AF5}"/>
                </a:ext>
              </a:extLst>
            </p:cNvPr>
            <p:cNvSpPr/>
            <p:nvPr/>
          </p:nvSpPr>
          <p:spPr>
            <a:xfrm>
              <a:off x="406232" y="3125823"/>
              <a:ext cx="4688080" cy="978562"/>
            </a:xfrm>
            <a:prstGeom prst="roundRect">
              <a:avLst>
                <a:gd name="adj" fmla="val 20370"/>
              </a:avLst>
            </a:prstGeom>
            <a:solidFill>
              <a:schemeClr val="bg1"/>
            </a:solidFill>
            <a:ln>
              <a:noFill/>
            </a:ln>
            <a:effectLst>
              <a:outerShdw blurRad="38100" dist="50800" dir="3000000" algn="ctr" rotWithShape="0">
                <a:srgbClr val="000000">
                  <a:alpha val="45000"/>
                </a:srgbClr>
              </a:outerShdw>
            </a:effectLst>
          </p:spPr>
          <p:txBody>
            <a:bodyPr wrap="square" lIns="140400" tIns="140400" rIns="140400" bIns="140400" rtlCol="0" anchor="ctr" anchorCtr="0">
              <a:noAutofit/>
            </a:bodyPr>
            <a:lstStyle/>
            <a:p>
              <a:pPr defTabSz="1404000"/>
              <a:endParaRPr lang="en-IN" sz="2250" dirty="0"/>
            </a:p>
          </p:txBody>
        </p:sp>
        <p:sp>
          <p:nvSpPr>
            <p:cNvPr id="8" name="TextBox 7">
              <a:hlinkClick r:id="rId2" action="ppaction://hlinksldjump"/>
              <a:extLst>
                <a:ext uri="{FF2B5EF4-FFF2-40B4-BE49-F238E27FC236}">
                  <a16:creationId xmlns:a16="http://schemas.microsoft.com/office/drawing/2014/main" id="{3D82FACD-EF5D-BB57-89E1-AFE05F81D94B}"/>
                </a:ext>
              </a:extLst>
            </p:cNvPr>
            <p:cNvSpPr txBox="1"/>
            <p:nvPr/>
          </p:nvSpPr>
          <p:spPr>
            <a:xfrm>
              <a:off x="1165320" y="3243062"/>
              <a:ext cx="3200511" cy="744085"/>
            </a:xfrm>
            <a:prstGeom prst="rect">
              <a:avLst/>
            </a:prstGeom>
            <a:noFill/>
            <a:effectLst>
              <a:outerShdw blurRad="50800" dist="50800" dir="2400000" algn="tl" rotWithShape="0">
                <a:prstClr val="black">
                  <a:alpha val="41000"/>
                </a:prstClr>
              </a:outerShdw>
            </a:effectLst>
          </p:spPr>
          <p:txBody>
            <a:bodyPr wrap="none" lIns="140400" tIns="70200" rIns="140400" bIns="70200" rtlCol="0" anchor="ctr" anchorCtr="0">
              <a:noAutofit/>
            </a:bodyPr>
            <a:lstStyle/>
            <a:p>
              <a:pPr algn="ctr">
                <a:buNone/>
              </a:pPr>
              <a:r>
                <a:rPr lang="en-IN" sz="16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Data Modelling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5429235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04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roup 50">
            <a:extLst>
              <a:ext uri="{FF2B5EF4-FFF2-40B4-BE49-F238E27FC236}">
                <a16:creationId xmlns:a16="http://schemas.microsoft.com/office/drawing/2014/main" id="{CB537348-FAF2-A05D-D426-E92D2F924E3B}"/>
              </a:ext>
            </a:extLst>
          </p:cNvPr>
          <p:cNvGrpSpPr/>
          <p:nvPr/>
        </p:nvGrpSpPr>
        <p:grpSpPr>
          <a:xfrm>
            <a:off x="15984110" y="0"/>
            <a:ext cx="3326736" cy="10287000"/>
            <a:chOff x="15577047" y="0"/>
            <a:chExt cx="3733800" cy="1028700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2D83FE0F-3210-B1F1-CCD8-78584051F295}"/>
                </a:ext>
              </a:extLst>
            </p:cNvPr>
            <p:cNvSpPr/>
            <p:nvPr/>
          </p:nvSpPr>
          <p:spPr>
            <a:xfrm>
              <a:off x="16606774" y="0"/>
              <a:ext cx="1681226" cy="1028700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  <a:effectLst>
              <a:outerShdw blurRad="101600" dist="38100" algn="l" rotWithShape="0">
                <a:prstClr val="black">
                  <a:alpha val="30000"/>
                </a:prstClr>
              </a:outerShdw>
            </a:effectLst>
          </p:spPr>
          <p:txBody>
            <a:bodyPr wrap="square" lIns="93600" tIns="93600" rIns="93600" bIns="93600" rtlCol="0" anchor="ctr" anchorCtr="0">
              <a:noAutofit/>
            </a:bodyPr>
            <a:lstStyle/>
            <a:p>
              <a:pPr algn="l" defTabSz="936000"/>
              <a:endParaRPr lang="en-IN" sz="1500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F13E7D16-CB78-E4C4-CB0E-D39F712ADA3F}"/>
                </a:ext>
              </a:extLst>
            </p:cNvPr>
            <p:cNvSpPr txBox="1"/>
            <p:nvPr/>
          </p:nvSpPr>
          <p:spPr>
            <a:xfrm>
              <a:off x="15577047" y="419100"/>
              <a:ext cx="3733800" cy="1981200"/>
            </a:xfrm>
            <a:prstGeom prst="rect">
              <a:avLst/>
            </a:prstGeom>
            <a:noFill/>
          </p:spPr>
          <p:txBody>
            <a:bodyPr wrap="square" lIns="93600" tIns="46800" rIns="93600" bIns="46800" rtlCol="0" anchor="ctr" anchorCtr="0">
              <a:noAutofit/>
            </a:bodyPr>
            <a:lstStyle/>
            <a:p>
              <a:pPr algn="ctr">
                <a:buNone/>
              </a:pPr>
              <a:r>
                <a:rPr lang="en-IN" sz="8000" dirty="0">
                  <a:solidFill>
                    <a:schemeClr val="bg1"/>
                  </a:solidFill>
                  <a:latin typeface="Montserrat ExtraBold" panose="020F0502020204030204" pitchFamily="2" charset="0"/>
                </a:rPr>
                <a:t>11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A8B93CFD-4A2C-247F-6669-087CED5E1807}"/>
              </a:ext>
            </a:extLst>
          </p:cNvPr>
          <p:cNvGrpSpPr/>
          <p:nvPr/>
        </p:nvGrpSpPr>
        <p:grpSpPr>
          <a:xfrm>
            <a:off x="14538143" y="0"/>
            <a:ext cx="3326736" cy="10287000"/>
            <a:chOff x="13954149" y="0"/>
            <a:chExt cx="3733800" cy="10287000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01B48852-86DB-B474-54C5-50D3A6341437}"/>
                </a:ext>
              </a:extLst>
            </p:cNvPr>
            <p:cNvSpPr/>
            <p:nvPr/>
          </p:nvSpPr>
          <p:spPr>
            <a:xfrm>
              <a:off x="14944229" y="0"/>
              <a:ext cx="1681226" cy="10287000"/>
            </a:xfrm>
            <a:prstGeom prst="rect">
              <a:avLst/>
            </a:prstGeom>
            <a:solidFill>
              <a:srgbClr val="A9D6E5"/>
            </a:solidFill>
            <a:ln>
              <a:noFill/>
            </a:ln>
            <a:effectLst>
              <a:outerShdw blurRad="101600" dist="38100" algn="l" rotWithShape="0">
                <a:prstClr val="black">
                  <a:alpha val="30000"/>
                </a:prstClr>
              </a:outerShdw>
            </a:effectLst>
          </p:spPr>
          <p:txBody>
            <a:bodyPr wrap="square" lIns="93600" tIns="93600" rIns="93600" bIns="93600" rtlCol="0" anchor="ctr" anchorCtr="0">
              <a:noAutofit/>
            </a:bodyPr>
            <a:lstStyle/>
            <a:p>
              <a:pPr algn="l" defTabSz="936000"/>
              <a:endParaRPr lang="en-IN" sz="1500" dirty="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2BEC484-46D7-F794-E143-118BBFD2469D}"/>
                </a:ext>
              </a:extLst>
            </p:cNvPr>
            <p:cNvSpPr txBox="1"/>
            <p:nvPr/>
          </p:nvSpPr>
          <p:spPr>
            <a:xfrm>
              <a:off x="13954149" y="419100"/>
              <a:ext cx="3733800" cy="1981200"/>
            </a:xfrm>
            <a:prstGeom prst="rect">
              <a:avLst/>
            </a:prstGeom>
            <a:noFill/>
          </p:spPr>
          <p:txBody>
            <a:bodyPr wrap="square" lIns="93600" tIns="46800" rIns="93600" bIns="46800" rtlCol="0" anchor="ctr" anchorCtr="0">
              <a:noAutofit/>
            </a:bodyPr>
            <a:lstStyle/>
            <a:p>
              <a:pPr algn="ctr">
                <a:buNone/>
              </a:pPr>
              <a:r>
                <a:rPr lang="en-IN" sz="8000" dirty="0">
                  <a:solidFill>
                    <a:schemeClr val="bg1"/>
                  </a:solidFill>
                  <a:latin typeface="Montserrat ExtraBold" panose="020F0502020204030204" pitchFamily="2" charset="0"/>
                </a:rPr>
                <a:t>10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281AE5A6-96EB-BB48-F3D4-C4962600FBAE}"/>
              </a:ext>
            </a:extLst>
          </p:cNvPr>
          <p:cNvGrpSpPr/>
          <p:nvPr/>
        </p:nvGrpSpPr>
        <p:grpSpPr>
          <a:xfrm>
            <a:off x="13006157" y="0"/>
            <a:ext cx="3326736" cy="10287000"/>
            <a:chOff x="12234707" y="0"/>
            <a:chExt cx="3733800" cy="1028700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B039420-2452-9345-220A-D3FD066C49B0}"/>
                </a:ext>
              </a:extLst>
            </p:cNvPr>
            <p:cNvSpPr/>
            <p:nvPr/>
          </p:nvSpPr>
          <p:spPr>
            <a:xfrm>
              <a:off x="13263003" y="0"/>
              <a:ext cx="1681226" cy="10287000"/>
            </a:xfrm>
            <a:prstGeom prst="rect">
              <a:avLst/>
            </a:prstGeom>
            <a:solidFill>
              <a:srgbClr val="89C2D9"/>
            </a:solidFill>
            <a:ln>
              <a:noFill/>
            </a:ln>
            <a:effectLst>
              <a:outerShdw blurRad="101600" dist="38100" algn="l" rotWithShape="0">
                <a:prstClr val="black">
                  <a:alpha val="30000"/>
                </a:prstClr>
              </a:outerShdw>
            </a:effectLst>
          </p:spPr>
          <p:txBody>
            <a:bodyPr wrap="square" lIns="93600" tIns="93600" rIns="93600" bIns="93600" rtlCol="0" anchor="ctr" anchorCtr="0">
              <a:noAutofit/>
            </a:bodyPr>
            <a:lstStyle/>
            <a:p>
              <a:pPr algn="l" defTabSz="936000"/>
              <a:endParaRPr lang="en-IN" sz="1500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C75C49F-F596-8E70-DB09-6AB320FEFB39}"/>
                </a:ext>
              </a:extLst>
            </p:cNvPr>
            <p:cNvSpPr txBox="1"/>
            <p:nvPr/>
          </p:nvSpPr>
          <p:spPr>
            <a:xfrm>
              <a:off x="12234707" y="419100"/>
              <a:ext cx="3733800" cy="1981200"/>
            </a:xfrm>
            <a:prstGeom prst="rect">
              <a:avLst/>
            </a:prstGeom>
            <a:noFill/>
          </p:spPr>
          <p:txBody>
            <a:bodyPr wrap="square" lIns="93600" tIns="46800" rIns="93600" bIns="46800" rtlCol="0" anchor="ctr" anchorCtr="0">
              <a:noAutofit/>
            </a:bodyPr>
            <a:lstStyle/>
            <a:p>
              <a:pPr algn="ctr">
                <a:buNone/>
              </a:pPr>
              <a:r>
                <a:rPr lang="en-IN" sz="8000" dirty="0">
                  <a:solidFill>
                    <a:schemeClr val="bg1"/>
                  </a:solidFill>
                  <a:latin typeface="Montserrat ExtraBold" panose="020F0502020204030204" pitchFamily="2" charset="0"/>
                </a:rPr>
                <a:t>09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BFF9EDFC-AC56-2E48-09BF-E5C641DD09A4}"/>
              </a:ext>
            </a:extLst>
          </p:cNvPr>
          <p:cNvGrpSpPr/>
          <p:nvPr/>
        </p:nvGrpSpPr>
        <p:grpSpPr>
          <a:xfrm>
            <a:off x="11510010" y="0"/>
            <a:ext cx="3326736" cy="10287000"/>
            <a:chOff x="10555490" y="0"/>
            <a:chExt cx="3733800" cy="1028700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01C9BA5-EC67-A734-8541-03F13D83D728}"/>
                </a:ext>
              </a:extLst>
            </p:cNvPr>
            <p:cNvSpPr/>
            <p:nvPr/>
          </p:nvSpPr>
          <p:spPr>
            <a:xfrm>
              <a:off x="11581777" y="0"/>
              <a:ext cx="1681226" cy="10287000"/>
            </a:xfrm>
            <a:prstGeom prst="rect">
              <a:avLst/>
            </a:prstGeom>
            <a:solidFill>
              <a:srgbClr val="61A5C2"/>
            </a:solidFill>
            <a:ln>
              <a:noFill/>
            </a:ln>
            <a:effectLst>
              <a:outerShdw blurRad="101600" dist="38100" algn="l" rotWithShape="0">
                <a:prstClr val="black">
                  <a:alpha val="30000"/>
                </a:prstClr>
              </a:outerShdw>
            </a:effectLst>
          </p:spPr>
          <p:txBody>
            <a:bodyPr wrap="square" lIns="93600" tIns="93600" rIns="93600" bIns="93600" rtlCol="0" anchor="ctr" anchorCtr="0">
              <a:noAutofit/>
            </a:bodyPr>
            <a:lstStyle/>
            <a:p>
              <a:pPr algn="l" defTabSz="936000"/>
              <a:endParaRPr lang="en-IN" sz="1500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3D1023C-7B5F-67B1-11DA-0E532787BEFE}"/>
                </a:ext>
              </a:extLst>
            </p:cNvPr>
            <p:cNvSpPr txBox="1"/>
            <p:nvPr/>
          </p:nvSpPr>
          <p:spPr>
            <a:xfrm>
              <a:off x="10555490" y="419100"/>
              <a:ext cx="3733800" cy="1981200"/>
            </a:xfrm>
            <a:prstGeom prst="rect">
              <a:avLst/>
            </a:prstGeom>
            <a:noFill/>
          </p:spPr>
          <p:txBody>
            <a:bodyPr wrap="square" lIns="93600" tIns="46800" rIns="93600" bIns="46800" rtlCol="0" anchor="ctr" anchorCtr="0">
              <a:noAutofit/>
            </a:bodyPr>
            <a:lstStyle/>
            <a:p>
              <a:pPr algn="ctr">
                <a:buNone/>
              </a:pPr>
              <a:r>
                <a:rPr lang="en-IN" sz="8000" dirty="0">
                  <a:solidFill>
                    <a:schemeClr val="bg1"/>
                  </a:solidFill>
                  <a:latin typeface="Montserrat ExtraBold" panose="020F0502020204030204" pitchFamily="2" charset="0"/>
                </a:rPr>
                <a:t>08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485AE4BB-FE12-C6BA-8E29-B0BE85F4BB68}"/>
              </a:ext>
            </a:extLst>
          </p:cNvPr>
          <p:cNvGrpSpPr/>
          <p:nvPr/>
        </p:nvGrpSpPr>
        <p:grpSpPr>
          <a:xfrm>
            <a:off x="10045362" y="0"/>
            <a:ext cx="3326736" cy="10287000"/>
            <a:chOff x="8911625" y="0"/>
            <a:chExt cx="3733800" cy="10287000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A38EABD-39DC-5DF1-D898-A559406A5A8F}"/>
                </a:ext>
              </a:extLst>
            </p:cNvPr>
            <p:cNvSpPr/>
            <p:nvPr/>
          </p:nvSpPr>
          <p:spPr>
            <a:xfrm>
              <a:off x="9937912" y="0"/>
              <a:ext cx="1681226" cy="10287000"/>
            </a:xfrm>
            <a:prstGeom prst="rect">
              <a:avLst/>
            </a:prstGeom>
            <a:solidFill>
              <a:srgbClr val="468FAF"/>
            </a:solidFill>
            <a:ln>
              <a:noFill/>
            </a:ln>
            <a:effectLst>
              <a:outerShdw blurRad="101600" dist="38100" algn="l" rotWithShape="0">
                <a:prstClr val="black">
                  <a:alpha val="30000"/>
                </a:prstClr>
              </a:outerShdw>
            </a:effectLst>
          </p:spPr>
          <p:txBody>
            <a:bodyPr wrap="square" lIns="93600" tIns="93600" rIns="93600" bIns="93600" rtlCol="0" anchor="ctr" anchorCtr="0">
              <a:noAutofit/>
            </a:bodyPr>
            <a:lstStyle/>
            <a:p>
              <a:pPr algn="l" defTabSz="936000"/>
              <a:endParaRPr lang="en-IN" sz="1500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24247BB-0D98-E404-7626-CEFB7D1F56E6}"/>
                </a:ext>
              </a:extLst>
            </p:cNvPr>
            <p:cNvSpPr txBox="1"/>
            <p:nvPr/>
          </p:nvSpPr>
          <p:spPr>
            <a:xfrm>
              <a:off x="8911625" y="419100"/>
              <a:ext cx="3733800" cy="1981200"/>
            </a:xfrm>
            <a:prstGeom prst="rect">
              <a:avLst/>
            </a:prstGeom>
            <a:noFill/>
          </p:spPr>
          <p:txBody>
            <a:bodyPr wrap="square" lIns="93600" tIns="46800" rIns="93600" bIns="46800" rtlCol="0" anchor="ctr" anchorCtr="0">
              <a:noAutofit/>
            </a:bodyPr>
            <a:lstStyle/>
            <a:p>
              <a:pPr algn="ctr">
                <a:buNone/>
              </a:pPr>
              <a:r>
                <a:rPr lang="en-IN" sz="8000" dirty="0">
                  <a:solidFill>
                    <a:schemeClr val="bg1"/>
                  </a:solidFill>
                  <a:latin typeface="Montserrat ExtraBold" panose="020F0502020204030204" pitchFamily="2" charset="0"/>
                </a:rPr>
                <a:t>07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D15050D5-43DF-C40C-AE31-BA308F50B5A6}"/>
              </a:ext>
            </a:extLst>
          </p:cNvPr>
          <p:cNvGrpSpPr/>
          <p:nvPr/>
        </p:nvGrpSpPr>
        <p:grpSpPr>
          <a:xfrm>
            <a:off x="8605679" y="0"/>
            <a:ext cx="3326736" cy="10287000"/>
            <a:chOff x="7295781" y="0"/>
            <a:chExt cx="3733800" cy="1028700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4074118-42E0-77FB-9A6D-7A64734705C4}"/>
                </a:ext>
              </a:extLst>
            </p:cNvPr>
            <p:cNvSpPr/>
            <p:nvPr/>
          </p:nvSpPr>
          <p:spPr>
            <a:xfrm>
              <a:off x="8294047" y="0"/>
              <a:ext cx="1681226" cy="10287000"/>
            </a:xfrm>
            <a:prstGeom prst="rect">
              <a:avLst/>
            </a:prstGeom>
            <a:solidFill>
              <a:srgbClr val="2C7DA0"/>
            </a:solidFill>
            <a:ln>
              <a:noFill/>
            </a:ln>
            <a:effectLst>
              <a:outerShdw blurRad="101600" dist="38100" algn="l" rotWithShape="0">
                <a:prstClr val="black">
                  <a:alpha val="30000"/>
                </a:prstClr>
              </a:outerShdw>
            </a:effectLst>
          </p:spPr>
          <p:txBody>
            <a:bodyPr wrap="square" lIns="93600" tIns="93600" rIns="93600" bIns="93600" rtlCol="0" anchor="ctr" anchorCtr="0">
              <a:noAutofit/>
            </a:bodyPr>
            <a:lstStyle/>
            <a:p>
              <a:pPr algn="l" defTabSz="936000"/>
              <a:endParaRPr lang="en-IN" sz="1500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19017C1-38FD-3DF5-4BC7-18478B13C39E}"/>
                </a:ext>
              </a:extLst>
            </p:cNvPr>
            <p:cNvSpPr txBox="1"/>
            <p:nvPr/>
          </p:nvSpPr>
          <p:spPr>
            <a:xfrm>
              <a:off x="7295781" y="419100"/>
              <a:ext cx="3733800" cy="1981200"/>
            </a:xfrm>
            <a:prstGeom prst="rect">
              <a:avLst/>
            </a:prstGeom>
            <a:noFill/>
          </p:spPr>
          <p:txBody>
            <a:bodyPr wrap="square" lIns="93600" tIns="46800" rIns="93600" bIns="46800" rtlCol="0" anchor="ctr" anchorCtr="0">
              <a:noAutofit/>
            </a:bodyPr>
            <a:lstStyle/>
            <a:p>
              <a:pPr algn="ctr">
                <a:buNone/>
              </a:pPr>
              <a:r>
                <a:rPr lang="en-IN" sz="8000" dirty="0">
                  <a:solidFill>
                    <a:schemeClr val="bg1"/>
                  </a:solidFill>
                  <a:latin typeface="Montserrat ExtraBold" panose="020F0502020204030204" pitchFamily="2" charset="0"/>
                </a:rPr>
                <a:t>06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AD6A77D6-1748-5854-AF2C-7B94EC27EFDA}"/>
              </a:ext>
            </a:extLst>
          </p:cNvPr>
          <p:cNvGrpSpPr/>
          <p:nvPr/>
        </p:nvGrpSpPr>
        <p:grpSpPr>
          <a:xfrm>
            <a:off x="6344204" y="0"/>
            <a:ext cx="3326736" cy="10287000"/>
            <a:chOff x="4781522" y="0"/>
            <a:chExt cx="3733800" cy="10287000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B968344-B28E-CF0A-F7B7-51FD2FA66A57}"/>
                </a:ext>
              </a:extLst>
            </p:cNvPr>
            <p:cNvSpPr/>
            <p:nvPr/>
          </p:nvSpPr>
          <p:spPr>
            <a:xfrm>
              <a:off x="4965437" y="0"/>
              <a:ext cx="3365971" cy="10287000"/>
            </a:xfrm>
            <a:prstGeom prst="rect">
              <a:avLst/>
            </a:prstGeom>
            <a:solidFill>
              <a:srgbClr val="2A6F97"/>
            </a:solidFill>
            <a:ln>
              <a:noFill/>
            </a:ln>
            <a:effectLst>
              <a:outerShdw blurRad="101600" dist="38100" algn="l" rotWithShape="0">
                <a:prstClr val="black">
                  <a:alpha val="30000"/>
                </a:prstClr>
              </a:outerShdw>
            </a:effectLst>
          </p:spPr>
          <p:txBody>
            <a:bodyPr wrap="square" lIns="93600" tIns="93600" rIns="93600" bIns="93600" rtlCol="0" anchor="ctr" anchorCtr="0">
              <a:noAutofit/>
            </a:bodyPr>
            <a:lstStyle/>
            <a:p>
              <a:pPr algn="l" defTabSz="936000"/>
              <a:endParaRPr lang="en-IN" sz="1500" dirty="0"/>
            </a:p>
          </p:txBody>
        </p:sp>
        <p:sp>
          <p:nvSpPr>
            <p:cNvPr id="32" name="TextBox 31">
              <a:hlinkClick r:id="rId2" action="ppaction://hlinksldjump"/>
              <a:extLst>
                <a:ext uri="{FF2B5EF4-FFF2-40B4-BE49-F238E27FC236}">
                  <a16:creationId xmlns:a16="http://schemas.microsoft.com/office/drawing/2014/main" id="{8AFB384E-08ED-1B5E-EDDF-B2B77A95D7CD}"/>
                </a:ext>
              </a:extLst>
            </p:cNvPr>
            <p:cNvSpPr txBox="1"/>
            <p:nvPr/>
          </p:nvSpPr>
          <p:spPr>
            <a:xfrm>
              <a:off x="4781522" y="405063"/>
              <a:ext cx="3733800" cy="1981200"/>
            </a:xfrm>
            <a:prstGeom prst="rect">
              <a:avLst/>
            </a:prstGeom>
            <a:noFill/>
          </p:spPr>
          <p:txBody>
            <a:bodyPr wrap="square" lIns="93600" tIns="46800" rIns="93600" bIns="46800" rtlCol="0" anchor="ctr" anchorCtr="0">
              <a:noAutofit/>
            </a:bodyPr>
            <a:lstStyle/>
            <a:p>
              <a:pPr algn="ctr">
                <a:buNone/>
              </a:pPr>
              <a:r>
                <a:rPr lang="en-IN" sz="8000" dirty="0">
                  <a:solidFill>
                    <a:schemeClr val="bg1"/>
                  </a:solidFill>
                  <a:latin typeface="Montserrat ExtraBold" panose="020F0502020204030204" pitchFamily="2" charset="0"/>
                </a:rPr>
                <a:t>05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6FBD849F-8995-102E-61BD-6D233B420BA7}"/>
              </a:ext>
            </a:extLst>
          </p:cNvPr>
          <p:cNvGrpSpPr/>
          <p:nvPr/>
        </p:nvGrpSpPr>
        <p:grpSpPr>
          <a:xfrm>
            <a:off x="4633734" y="0"/>
            <a:ext cx="1856144" cy="10287000"/>
            <a:chOff x="2837824" y="0"/>
            <a:chExt cx="3812357" cy="10287000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8182EC6-8EB6-03F3-04B0-DCEEDBB4EFDF}"/>
                </a:ext>
              </a:extLst>
            </p:cNvPr>
            <p:cNvSpPr/>
            <p:nvPr/>
          </p:nvSpPr>
          <p:spPr>
            <a:xfrm>
              <a:off x="2875185" y="0"/>
              <a:ext cx="3774996" cy="10287000"/>
            </a:xfrm>
            <a:prstGeom prst="rect">
              <a:avLst/>
            </a:prstGeom>
            <a:solidFill>
              <a:srgbClr val="014F86"/>
            </a:solidFill>
            <a:ln>
              <a:noFill/>
            </a:ln>
            <a:effectLst>
              <a:outerShdw blurRad="101600" dist="38100" algn="l" rotWithShape="0">
                <a:prstClr val="black">
                  <a:alpha val="30000"/>
                </a:prstClr>
              </a:outerShdw>
            </a:effectLst>
          </p:spPr>
          <p:txBody>
            <a:bodyPr wrap="square" lIns="93600" tIns="93600" rIns="93600" bIns="93600" rtlCol="0" anchor="ctr" anchorCtr="0">
              <a:noAutofit/>
            </a:bodyPr>
            <a:lstStyle/>
            <a:p>
              <a:pPr algn="l" defTabSz="936000"/>
              <a:endParaRPr lang="en-IN" sz="1500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9E8C9AE-D4E6-2007-42AF-80211E64156F}"/>
                </a:ext>
              </a:extLst>
            </p:cNvPr>
            <p:cNvSpPr txBox="1"/>
            <p:nvPr/>
          </p:nvSpPr>
          <p:spPr>
            <a:xfrm>
              <a:off x="2837824" y="419100"/>
              <a:ext cx="3733800" cy="1981200"/>
            </a:xfrm>
            <a:prstGeom prst="rect">
              <a:avLst/>
            </a:prstGeom>
            <a:noFill/>
          </p:spPr>
          <p:txBody>
            <a:bodyPr wrap="square" lIns="93600" tIns="46800" rIns="93600" bIns="46800" rtlCol="0" anchor="ctr" anchorCtr="0">
              <a:noAutofit/>
            </a:bodyPr>
            <a:lstStyle/>
            <a:p>
              <a:pPr algn="ctr">
                <a:buNone/>
              </a:pPr>
              <a:r>
                <a:rPr lang="en-IN" sz="8000" dirty="0">
                  <a:solidFill>
                    <a:schemeClr val="bg1"/>
                  </a:solidFill>
                  <a:latin typeface="Montserrat ExtraBold" panose="020F0502020204030204" pitchFamily="2" charset="0"/>
                </a:rPr>
                <a:t>04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D134B4D0-8361-A83B-2B25-0EAF7AF197FA}"/>
              </a:ext>
            </a:extLst>
          </p:cNvPr>
          <p:cNvGrpSpPr/>
          <p:nvPr/>
        </p:nvGrpSpPr>
        <p:grpSpPr>
          <a:xfrm>
            <a:off x="2962584" y="0"/>
            <a:ext cx="1704439" cy="10287000"/>
            <a:chOff x="962188" y="0"/>
            <a:chExt cx="4044128" cy="1028700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81E312A-6B7D-8BF6-8F9E-A4F267294676}"/>
                </a:ext>
              </a:extLst>
            </p:cNvPr>
            <p:cNvSpPr/>
            <p:nvPr/>
          </p:nvSpPr>
          <p:spPr>
            <a:xfrm>
              <a:off x="962188" y="0"/>
              <a:ext cx="4044128" cy="10287000"/>
            </a:xfrm>
            <a:prstGeom prst="rect">
              <a:avLst/>
            </a:prstGeom>
            <a:solidFill>
              <a:srgbClr val="01497C"/>
            </a:solidFill>
            <a:ln>
              <a:noFill/>
            </a:ln>
            <a:effectLst>
              <a:outerShdw blurRad="101600" dist="38100" algn="l" rotWithShape="0">
                <a:prstClr val="black">
                  <a:alpha val="30000"/>
                </a:prstClr>
              </a:outerShdw>
            </a:effectLst>
          </p:spPr>
          <p:txBody>
            <a:bodyPr wrap="square" lIns="93600" tIns="93600" rIns="93600" bIns="93600" rtlCol="0" anchor="ctr" anchorCtr="0">
              <a:noAutofit/>
            </a:bodyPr>
            <a:lstStyle/>
            <a:p>
              <a:pPr algn="l" defTabSz="936000"/>
              <a:endParaRPr lang="en-IN" sz="1500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737B57E-FA42-8B88-D9DA-79BAA776FCC8}"/>
                </a:ext>
              </a:extLst>
            </p:cNvPr>
            <p:cNvSpPr txBox="1"/>
            <p:nvPr/>
          </p:nvSpPr>
          <p:spPr>
            <a:xfrm>
              <a:off x="1117351" y="419100"/>
              <a:ext cx="3733800" cy="1981200"/>
            </a:xfrm>
            <a:prstGeom prst="rect">
              <a:avLst/>
            </a:prstGeom>
            <a:noFill/>
          </p:spPr>
          <p:txBody>
            <a:bodyPr wrap="square" lIns="93600" tIns="46800" rIns="93600" bIns="46800" rtlCol="0" anchor="ctr" anchorCtr="0">
              <a:noAutofit/>
            </a:bodyPr>
            <a:lstStyle/>
            <a:p>
              <a:pPr algn="ctr">
                <a:buNone/>
              </a:pPr>
              <a:r>
                <a:rPr lang="en-IN" sz="8000" dirty="0">
                  <a:solidFill>
                    <a:schemeClr val="bg1"/>
                  </a:solidFill>
                  <a:latin typeface="Montserrat ExtraBold" panose="020F0502020204030204" pitchFamily="2" charset="0"/>
                </a:rPr>
                <a:t>03</a:t>
              </a: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8D4E8C42-4F3E-4817-A586-E2621FC0C53B}"/>
              </a:ext>
            </a:extLst>
          </p:cNvPr>
          <p:cNvSpPr/>
          <p:nvPr/>
        </p:nvSpPr>
        <p:spPr>
          <a:xfrm>
            <a:off x="1497936" y="0"/>
            <a:ext cx="1497936" cy="10287000"/>
          </a:xfrm>
          <a:prstGeom prst="rect">
            <a:avLst/>
          </a:prstGeom>
          <a:solidFill>
            <a:srgbClr val="013A63"/>
          </a:solidFill>
          <a:ln>
            <a:noFill/>
          </a:ln>
          <a:effectLst>
            <a:outerShdw blurRad="101600" dist="38100" algn="l" rotWithShape="0">
              <a:prstClr val="black">
                <a:alpha val="30000"/>
              </a:prstClr>
            </a:outerShdw>
          </a:effectLst>
        </p:spPr>
        <p:txBody>
          <a:bodyPr wrap="square" lIns="93600" tIns="93600" rIns="93600" bIns="93600" rtlCol="0" anchor="ctr" anchorCtr="0">
            <a:noAutofit/>
          </a:bodyPr>
          <a:lstStyle/>
          <a:p>
            <a:pPr algn="l" defTabSz="936000"/>
            <a:endParaRPr lang="en-IN" sz="15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80EFE83-585E-FEED-9D0F-D883E373A53F}"/>
              </a:ext>
            </a:extLst>
          </p:cNvPr>
          <p:cNvSpPr txBox="1"/>
          <p:nvPr/>
        </p:nvSpPr>
        <p:spPr>
          <a:xfrm>
            <a:off x="620242" y="419100"/>
            <a:ext cx="3326735" cy="1981200"/>
          </a:xfrm>
          <a:prstGeom prst="rect">
            <a:avLst/>
          </a:prstGeom>
          <a:noFill/>
        </p:spPr>
        <p:txBody>
          <a:bodyPr wrap="square" lIns="93600" tIns="46800" rIns="93600" bIns="46800" rtlCol="0" anchor="ctr" anchorCtr="0">
            <a:noAutofit/>
          </a:bodyPr>
          <a:lstStyle/>
          <a:p>
            <a:pPr algn="ctr">
              <a:buNone/>
            </a:pPr>
            <a:r>
              <a:rPr lang="en-IN" sz="8000" dirty="0">
                <a:solidFill>
                  <a:schemeClr val="bg1"/>
                </a:solidFill>
                <a:latin typeface="Montserrat ExtraBold" panose="020F0502020204030204" pitchFamily="2" charset="0"/>
              </a:rPr>
              <a:t>02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8595073-2457-E4F9-D33D-FC98334AB037}"/>
              </a:ext>
            </a:extLst>
          </p:cNvPr>
          <p:cNvSpPr/>
          <p:nvPr/>
        </p:nvSpPr>
        <p:spPr>
          <a:xfrm>
            <a:off x="0" y="0"/>
            <a:ext cx="1497936" cy="10287000"/>
          </a:xfrm>
          <a:prstGeom prst="rect">
            <a:avLst/>
          </a:prstGeom>
          <a:solidFill>
            <a:srgbClr val="012A4A"/>
          </a:solidFill>
          <a:ln>
            <a:noFill/>
          </a:ln>
          <a:effectLst>
            <a:outerShdw blurRad="101600" dist="38100" algn="l" rotWithShape="0">
              <a:prstClr val="black">
                <a:alpha val="30000"/>
              </a:prstClr>
            </a:outerShdw>
          </a:effectLst>
        </p:spPr>
        <p:txBody>
          <a:bodyPr wrap="square" lIns="93600" tIns="93600" rIns="93600" bIns="93600" rtlCol="0" anchor="ctr" anchorCtr="0">
            <a:noAutofit/>
          </a:bodyPr>
          <a:lstStyle/>
          <a:p>
            <a:pPr algn="l" defTabSz="936000"/>
            <a:endParaRPr lang="en-IN" sz="15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E88377E-0EA3-7982-2D64-245C2E28458D}"/>
              </a:ext>
            </a:extLst>
          </p:cNvPr>
          <p:cNvSpPr txBox="1"/>
          <p:nvPr/>
        </p:nvSpPr>
        <p:spPr>
          <a:xfrm>
            <a:off x="-1117932" y="419100"/>
            <a:ext cx="3733800" cy="1981200"/>
          </a:xfrm>
          <a:prstGeom prst="rect">
            <a:avLst/>
          </a:prstGeom>
          <a:noFill/>
        </p:spPr>
        <p:txBody>
          <a:bodyPr wrap="square" lIns="93600" tIns="46800" rIns="93600" bIns="46800" rtlCol="0" anchor="ctr" anchorCtr="0">
            <a:noAutofit/>
          </a:bodyPr>
          <a:lstStyle/>
          <a:p>
            <a:pPr algn="ctr">
              <a:buNone/>
            </a:pPr>
            <a:r>
              <a:rPr lang="en-IN" sz="8000" dirty="0">
                <a:solidFill>
                  <a:schemeClr val="bg1"/>
                </a:solidFill>
                <a:latin typeface="Montserrat ExtraBold" panose="020F0502020204030204" pitchFamily="2" charset="0"/>
              </a:rPr>
              <a:t>01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212625E-CDAB-35E9-5981-FEC04B242D63}"/>
              </a:ext>
            </a:extLst>
          </p:cNvPr>
          <p:cNvGrpSpPr/>
          <p:nvPr/>
        </p:nvGrpSpPr>
        <p:grpSpPr>
          <a:xfrm>
            <a:off x="6791187" y="2026263"/>
            <a:ext cx="2520000" cy="720000"/>
            <a:chOff x="406232" y="3121296"/>
            <a:chExt cx="4755736" cy="987615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70C55BBA-2D7B-8E15-1FDB-93E9C35A1852}"/>
                </a:ext>
              </a:extLst>
            </p:cNvPr>
            <p:cNvSpPr/>
            <p:nvPr/>
          </p:nvSpPr>
          <p:spPr>
            <a:xfrm>
              <a:off x="406232" y="3121296"/>
              <a:ext cx="4755736" cy="987615"/>
            </a:xfrm>
            <a:prstGeom prst="roundRect">
              <a:avLst>
                <a:gd name="adj" fmla="val 20370"/>
              </a:avLst>
            </a:prstGeom>
            <a:solidFill>
              <a:schemeClr val="bg1"/>
            </a:solidFill>
            <a:ln>
              <a:noFill/>
            </a:ln>
            <a:effectLst>
              <a:outerShdw blurRad="38100" dist="50800" dir="3000000" algn="ctr" rotWithShape="0">
                <a:srgbClr val="000000">
                  <a:alpha val="45000"/>
                </a:srgbClr>
              </a:outerShdw>
            </a:effectLst>
          </p:spPr>
          <p:txBody>
            <a:bodyPr wrap="square" lIns="140400" tIns="140400" rIns="140400" bIns="140400" rtlCol="0" anchor="ctr" anchorCtr="0">
              <a:noAutofit/>
            </a:bodyPr>
            <a:lstStyle/>
            <a:p>
              <a:pPr defTabSz="1404000"/>
              <a:endParaRPr lang="en-IN" sz="2250" dirty="0"/>
            </a:p>
          </p:txBody>
        </p:sp>
        <p:sp>
          <p:nvSpPr>
            <p:cNvPr id="5" name="TextBox 4">
              <a:hlinkClick r:id="rId2" action="ppaction://hlinksldjump"/>
              <a:extLst>
                <a:ext uri="{FF2B5EF4-FFF2-40B4-BE49-F238E27FC236}">
                  <a16:creationId xmlns:a16="http://schemas.microsoft.com/office/drawing/2014/main" id="{817B02CC-7551-7D95-CCE3-D879E8C727D7}"/>
                </a:ext>
              </a:extLst>
            </p:cNvPr>
            <p:cNvSpPr txBox="1"/>
            <p:nvPr/>
          </p:nvSpPr>
          <p:spPr>
            <a:xfrm>
              <a:off x="1165320" y="3243062"/>
              <a:ext cx="3200511" cy="744085"/>
            </a:xfrm>
            <a:prstGeom prst="rect">
              <a:avLst/>
            </a:prstGeom>
            <a:noFill/>
            <a:effectLst>
              <a:outerShdw blurRad="50800" dist="50800" dir="2400000" algn="tl" rotWithShape="0">
                <a:prstClr val="black">
                  <a:alpha val="41000"/>
                </a:prstClr>
              </a:outerShdw>
            </a:effectLst>
          </p:spPr>
          <p:txBody>
            <a:bodyPr wrap="none" lIns="140400" tIns="70200" rIns="140400" bIns="70200" rtlCol="0" anchor="ctr" anchorCtr="0">
              <a:noAutofit/>
            </a:bodyPr>
            <a:lstStyle/>
            <a:p>
              <a:pPr algn="ctr">
                <a:buNone/>
              </a:pPr>
              <a:r>
                <a:rPr lang="en-IN" sz="16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Mock-up Dashboard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1446510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04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roup 50">
            <a:extLst>
              <a:ext uri="{FF2B5EF4-FFF2-40B4-BE49-F238E27FC236}">
                <a16:creationId xmlns:a16="http://schemas.microsoft.com/office/drawing/2014/main" id="{CB537348-FAF2-A05D-D426-E92D2F924E3B}"/>
              </a:ext>
            </a:extLst>
          </p:cNvPr>
          <p:cNvGrpSpPr/>
          <p:nvPr/>
        </p:nvGrpSpPr>
        <p:grpSpPr>
          <a:xfrm>
            <a:off x="15984110" y="0"/>
            <a:ext cx="3326736" cy="10287000"/>
            <a:chOff x="15577047" y="0"/>
            <a:chExt cx="3733800" cy="1028700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2D83FE0F-3210-B1F1-CCD8-78584051F295}"/>
                </a:ext>
              </a:extLst>
            </p:cNvPr>
            <p:cNvSpPr/>
            <p:nvPr/>
          </p:nvSpPr>
          <p:spPr>
            <a:xfrm>
              <a:off x="16606774" y="0"/>
              <a:ext cx="1681226" cy="1028700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  <a:effectLst>
              <a:outerShdw blurRad="101600" dist="38100" algn="l" rotWithShape="0">
                <a:prstClr val="black">
                  <a:alpha val="30000"/>
                </a:prstClr>
              </a:outerShdw>
            </a:effectLst>
          </p:spPr>
          <p:txBody>
            <a:bodyPr wrap="square" lIns="93600" tIns="93600" rIns="93600" bIns="93600" rtlCol="0" anchor="ctr" anchorCtr="0">
              <a:noAutofit/>
            </a:bodyPr>
            <a:lstStyle/>
            <a:p>
              <a:pPr algn="l" defTabSz="936000"/>
              <a:endParaRPr lang="en-IN" sz="1500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F13E7D16-CB78-E4C4-CB0E-D39F712ADA3F}"/>
                </a:ext>
              </a:extLst>
            </p:cNvPr>
            <p:cNvSpPr txBox="1"/>
            <p:nvPr/>
          </p:nvSpPr>
          <p:spPr>
            <a:xfrm>
              <a:off x="15577047" y="419100"/>
              <a:ext cx="3733800" cy="1981200"/>
            </a:xfrm>
            <a:prstGeom prst="rect">
              <a:avLst/>
            </a:prstGeom>
            <a:noFill/>
          </p:spPr>
          <p:txBody>
            <a:bodyPr wrap="square" lIns="93600" tIns="46800" rIns="93600" bIns="46800" rtlCol="0" anchor="ctr" anchorCtr="0">
              <a:noAutofit/>
            </a:bodyPr>
            <a:lstStyle/>
            <a:p>
              <a:pPr algn="ctr">
                <a:buNone/>
              </a:pPr>
              <a:r>
                <a:rPr lang="en-IN" sz="8000" dirty="0">
                  <a:solidFill>
                    <a:schemeClr val="bg1"/>
                  </a:solidFill>
                  <a:latin typeface="Montserrat ExtraBold" panose="020F0502020204030204" pitchFamily="2" charset="0"/>
                </a:rPr>
                <a:t>11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A8B93CFD-4A2C-247F-6669-087CED5E1807}"/>
              </a:ext>
            </a:extLst>
          </p:cNvPr>
          <p:cNvGrpSpPr/>
          <p:nvPr/>
        </p:nvGrpSpPr>
        <p:grpSpPr>
          <a:xfrm>
            <a:off x="14538143" y="0"/>
            <a:ext cx="3326736" cy="10287000"/>
            <a:chOff x="13954149" y="0"/>
            <a:chExt cx="3733800" cy="10287000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01B48852-86DB-B474-54C5-50D3A6341437}"/>
                </a:ext>
              </a:extLst>
            </p:cNvPr>
            <p:cNvSpPr/>
            <p:nvPr/>
          </p:nvSpPr>
          <p:spPr>
            <a:xfrm>
              <a:off x="14944229" y="0"/>
              <a:ext cx="1681226" cy="10287000"/>
            </a:xfrm>
            <a:prstGeom prst="rect">
              <a:avLst/>
            </a:prstGeom>
            <a:solidFill>
              <a:srgbClr val="A9D6E5"/>
            </a:solidFill>
            <a:ln>
              <a:noFill/>
            </a:ln>
            <a:effectLst>
              <a:outerShdw blurRad="101600" dist="38100" algn="l" rotWithShape="0">
                <a:prstClr val="black">
                  <a:alpha val="30000"/>
                </a:prstClr>
              </a:outerShdw>
            </a:effectLst>
          </p:spPr>
          <p:txBody>
            <a:bodyPr wrap="square" lIns="93600" tIns="93600" rIns="93600" bIns="93600" rtlCol="0" anchor="ctr" anchorCtr="0">
              <a:noAutofit/>
            </a:bodyPr>
            <a:lstStyle/>
            <a:p>
              <a:pPr algn="l" defTabSz="936000"/>
              <a:endParaRPr lang="en-IN" sz="1500" dirty="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2BEC484-46D7-F794-E143-118BBFD2469D}"/>
                </a:ext>
              </a:extLst>
            </p:cNvPr>
            <p:cNvSpPr txBox="1"/>
            <p:nvPr/>
          </p:nvSpPr>
          <p:spPr>
            <a:xfrm>
              <a:off x="13954149" y="419100"/>
              <a:ext cx="3733800" cy="1981200"/>
            </a:xfrm>
            <a:prstGeom prst="rect">
              <a:avLst/>
            </a:prstGeom>
            <a:noFill/>
          </p:spPr>
          <p:txBody>
            <a:bodyPr wrap="square" lIns="93600" tIns="46800" rIns="93600" bIns="46800" rtlCol="0" anchor="ctr" anchorCtr="0">
              <a:noAutofit/>
            </a:bodyPr>
            <a:lstStyle/>
            <a:p>
              <a:pPr algn="ctr">
                <a:buNone/>
              </a:pPr>
              <a:r>
                <a:rPr lang="en-IN" sz="8000" dirty="0">
                  <a:solidFill>
                    <a:schemeClr val="bg1"/>
                  </a:solidFill>
                  <a:latin typeface="Montserrat ExtraBold" panose="020F0502020204030204" pitchFamily="2" charset="0"/>
                </a:rPr>
                <a:t>10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281AE5A6-96EB-BB48-F3D4-C4962600FBAE}"/>
              </a:ext>
            </a:extLst>
          </p:cNvPr>
          <p:cNvGrpSpPr/>
          <p:nvPr/>
        </p:nvGrpSpPr>
        <p:grpSpPr>
          <a:xfrm>
            <a:off x="13006157" y="0"/>
            <a:ext cx="3326736" cy="10287000"/>
            <a:chOff x="12234707" y="0"/>
            <a:chExt cx="3733800" cy="1028700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B039420-2452-9345-220A-D3FD066C49B0}"/>
                </a:ext>
              </a:extLst>
            </p:cNvPr>
            <p:cNvSpPr/>
            <p:nvPr/>
          </p:nvSpPr>
          <p:spPr>
            <a:xfrm>
              <a:off x="13263003" y="0"/>
              <a:ext cx="1681226" cy="10287000"/>
            </a:xfrm>
            <a:prstGeom prst="rect">
              <a:avLst/>
            </a:prstGeom>
            <a:solidFill>
              <a:srgbClr val="89C2D9"/>
            </a:solidFill>
            <a:ln>
              <a:noFill/>
            </a:ln>
            <a:effectLst>
              <a:outerShdw blurRad="101600" dist="38100" algn="l" rotWithShape="0">
                <a:prstClr val="black">
                  <a:alpha val="30000"/>
                </a:prstClr>
              </a:outerShdw>
            </a:effectLst>
          </p:spPr>
          <p:txBody>
            <a:bodyPr wrap="square" lIns="93600" tIns="93600" rIns="93600" bIns="93600" rtlCol="0" anchor="ctr" anchorCtr="0">
              <a:noAutofit/>
            </a:bodyPr>
            <a:lstStyle/>
            <a:p>
              <a:pPr algn="l" defTabSz="936000"/>
              <a:endParaRPr lang="en-IN" sz="1500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C75C49F-F596-8E70-DB09-6AB320FEFB39}"/>
                </a:ext>
              </a:extLst>
            </p:cNvPr>
            <p:cNvSpPr txBox="1"/>
            <p:nvPr/>
          </p:nvSpPr>
          <p:spPr>
            <a:xfrm>
              <a:off x="12234707" y="419100"/>
              <a:ext cx="3733800" cy="1981200"/>
            </a:xfrm>
            <a:prstGeom prst="rect">
              <a:avLst/>
            </a:prstGeom>
            <a:noFill/>
          </p:spPr>
          <p:txBody>
            <a:bodyPr wrap="square" lIns="93600" tIns="46800" rIns="93600" bIns="46800" rtlCol="0" anchor="ctr" anchorCtr="0">
              <a:noAutofit/>
            </a:bodyPr>
            <a:lstStyle/>
            <a:p>
              <a:pPr algn="ctr">
                <a:buNone/>
              </a:pPr>
              <a:r>
                <a:rPr lang="en-IN" sz="8000" dirty="0">
                  <a:solidFill>
                    <a:schemeClr val="bg1"/>
                  </a:solidFill>
                  <a:latin typeface="Montserrat ExtraBold" panose="020F0502020204030204" pitchFamily="2" charset="0"/>
                </a:rPr>
                <a:t>09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BFF9EDFC-AC56-2E48-09BF-E5C641DD09A4}"/>
              </a:ext>
            </a:extLst>
          </p:cNvPr>
          <p:cNvGrpSpPr/>
          <p:nvPr/>
        </p:nvGrpSpPr>
        <p:grpSpPr>
          <a:xfrm>
            <a:off x="11510010" y="0"/>
            <a:ext cx="3326736" cy="10287000"/>
            <a:chOff x="10555490" y="0"/>
            <a:chExt cx="3733800" cy="1028700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01C9BA5-EC67-A734-8541-03F13D83D728}"/>
                </a:ext>
              </a:extLst>
            </p:cNvPr>
            <p:cNvSpPr/>
            <p:nvPr/>
          </p:nvSpPr>
          <p:spPr>
            <a:xfrm>
              <a:off x="11581777" y="0"/>
              <a:ext cx="1681226" cy="10287000"/>
            </a:xfrm>
            <a:prstGeom prst="rect">
              <a:avLst/>
            </a:prstGeom>
            <a:solidFill>
              <a:srgbClr val="61A5C2"/>
            </a:solidFill>
            <a:ln>
              <a:noFill/>
            </a:ln>
            <a:effectLst>
              <a:outerShdw blurRad="101600" dist="38100" algn="l" rotWithShape="0">
                <a:prstClr val="black">
                  <a:alpha val="30000"/>
                </a:prstClr>
              </a:outerShdw>
            </a:effectLst>
          </p:spPr>
          <p:txBody>
            <a:bodyPr wrap="square" lIns="93600" tIns="93600" rIns="93600" bIns="93600" rtlCol="0" anchor="ctr" anchorCtr="0">
              <a:noAutofit/>
            </a:bodyPr>
            <a:lstStyle/>
            <a:p>
              <a:pPr algn="l" defTabSz="936000"/>
              <a:endParaRPr lang="en-IN" sz="1500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3D1023C-7B5F-67B1-11DA-0E532787BEFE}"/>
                </a:ext>
              </a:extLst>
            </p:cNvPr>
            <p:cNvSpPr txBox="1"/>
            <p:nvPr/>
          </p:nvSpPr>
          <p:spPr>
            <a:xfrm>
              <a:off x="10555490" y="419100"/>
              <a:ext cx="3733800" cy="1981200"/>
            </a:xfrm>
            <a:prstGeom prst="rect">
              <a:avLst/>
            </a:prstGeom>
            <a:noFill/>
          </p:spPr>
          <p:txBody>
            <a:bodyPr wrap="square" lIns="93600" tIns="46800" rIns="93600" bIns="46800" rtlCol="0" anchor="ctr" anchorCtr="0">
              <a:noAutofit/>
            </a:bodyPr>
            <a:lstStyle/>
            <a:p>
              <a:pPr algn="ctr">
                <a:buNone/>
              </a:pPr>
              <a:r>
                <a:rPr lang="en-IN" sz="8000" dirty="0">
                  <a:solidFill>
                    <a:schemeClr val="bg1"/>
                  </a:solidFill>
                  <a:latin typeface="Montserrat ExtraBold" panose="020F0502020204030204" pitchFamily="2" charset="0"/>
                </a:rPr>
                <a:t>08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485AE4BB-FE12-C6BA-8E29-B0BE85F4BB68}"/>
              </a:ext>
            </a:extLst>
          </p:cNvPr>
          <p:cNvGrpSpPr/>
          <p:nvPr/>
        </p:nvGrpSpPr>
        <p:grpSpPr>
          <a:xfrm>
            <a:off x="10045362" y="0"/>
            <a:ext cx="3326736" cy="10287000"/>
            <a:chOff x="8911625" y="0"/>
            <a:chExt cx="3733800" cy="10287000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A38EABD-39DC-5DF1-D898-A559406A5A8F}"/>
                </a:ext>
              </a:extLst>
            </p:cNvPr>
            <p:cNvSpPr/>
            <p:nvPr/>
          </p:nvSpPr>
          <p:spPr>
            <a:xfrm>
              <a:off x="9937912" y="0"/>
              <a:ext cx="1681226" cy="10287000"/>
            </a:xfrm>
            <a:prstGeom prst="rect">
              <a:avLst/>
            </a:prstGeom>
            <a:solidFill>
              <a:srgbClr val="468FAF"/>
            </a:solidFill>
            <a:ln>
              <a:noFill/>
            </a:ln>
            <a:effectLst>
              <a:outerShdw blurRad="101600" dist="38100" algn="l" rotWithShape="0">
                <a:prstClr val="black">
                  <a:alpha val="30000"/>
                </a:prstClr>
              </a:outerShdw>
            </a:effectLst>
          </p:spPr>
          <p:txBody>
            <a:bodyPr wrap="square" lIns="93600" tIns="93600" rIns="93600" bIns="93600" rtlCol="0" anchor="ctr" anchorCtr="0">
              <a:noAutofit/>
            </a:bodyPr>
            <a:lstStyle/>
            <a:p>
              <a:pPr algn="l" defTabSz="936000"/>
              <a:endParaRPr lang="en-IN" sz="1500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24247BB-0D98-E404-7626-CEFB7D1F56E6}"/>
                </a:ext>
              </a:extLst>
            </p:cNvPr>
            <p:cNvSpPr txBox="1"/>
            <p:nvPr/>
          </p:nvSpPr>
          <p:spPr>
            <a:xfrm>
              <a:off x="8911625" y="419100"/>
              <a:ext cx="3733800" cy="1981200"/>
            </a:xfrm>
            <a:prstGeom prst="rect">
              <a:avLst/>
            </a:prstGeom>
            <a:noFill/>
          </p:spPr>
          <p:txBody>
            <a:bodyPr wrap="square" lIns="93600" tIns="46800" rIns="93600" bIns="46800" rtlCol="0" anchor="ctr" anchorCtr="0">
              <a:noAutofit/>
            </a:bodyPr>
            <a:lstStyle/>
            <a:p>
              <a:pPr algn="ctr">
                <a:buNone/>
              </a:pPr>
              <a:r>
                <a:rPr lang="en-IN" sz="8000" dirty="0">
                  <a:solidFill>
                    <a:schemeClr val="bg1"/>
                  </a:solidFill>
                  <a:latin typeface="Montserrat ExtraBold" panose="020F0502020204030204" pitchFamily="2" charset="0"/>
                </a:rPr>
                <a:t>07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D15050D5-43DF-C40C-AE31-BA308F50B5A6}"/>
              </a:ext>
            </a:extLst>
          </p:cNvPr>
          <p:cNvGrpSpPr/>
          <p:nvPr/>
        </p:nvGrpSpPr>
        <p:grpSpPr>
          <a:xfrm>
            <a:off x="7783128" y="0"/>
            <a:ext cx="3358992" cy="10287000"/>
            <a:chOff x="6417301" y="0"/>
            <a:chExt cx="3733800" cy="1028700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4074118-42E0-77FB-9A6D-7A64734705C4}"/>
                </a:ext>
              </a:extLst>
            </p:cNvPr>
            <p:cNvSpPr/>
            <p:nvPr/>
          </p:nvSpPr>
          <p:spPr>
            <a:xfrm>
              <a:off x="6602313" y="0"/>
              <a:ext cx="3372960" cy="10287000"/>
            </a:xfrm>
            <a:prstGeom prst="rect">
              <a:avLst/>
            </a:prstGeom>
            <a:solidFill>
              <a:srgbClr val="2C7DA0"/>
            </a:solidFill>
            <a:ln>
              <a:noFill/>
            </a:ln>
            <a:effectLst>
              <a:outerShdw blurRad="101600" dist="38100" algn="l" rotWithShape="0">
                <a:prstClr val="black">
                  <a:alpha val="30000"/>
                </a:prstClr>
              </a:outerShdw>
            </a:effectLst>
          </p:spPr>
          <p:txBody>
            <a:bodyPr wrap="square" lIns="93600" tIns="93600" rIns="93600" bIns="93600" rtlCol="0" anchor="ctr" anchorCtr="0">
              <a:noAutofit/>
            </a:bodyPr>
            <a:lstStyle/>
            <a:p>
              <a:pPr algn="l" defTabSz="936000"/>
              <a:endParaRPr lang="en-IN" sz="1500" dirty="0"/>
            </a:p>
          </p:txBody>
        </p:sp>
        <p:sp>
          <p:nvSpPr>
            <p:cNvPr id="33" name="TextBox 32">
              <a:hlinkClick r:id="rId2" action="ppaction://hlinksldjump"/>
              <a:extLst>
                <a:ext uri="{FF2B5EF4-FFF2-40B4-BE49-F238E27FC236}">
                  <a16:creationId xmlns:a16="http://schemas.microsoft.com/office/drawing/2014/main" id="{819017C1-38FD-3DF5-4BC7-18478B13C39E}"/>
                </a:ext>
              </a:extLst>
            </p:cNvPr>
            <p:cNvSpPr txBox="1"/>
            <p:nvPr/>
          </p:nvSpPr>
          <p:spPr>
            <a:xfrm>
              <a:off x="6417301" y="405063"/>
              <a:ext cx="3733800" cy="1981200"/>
            </a:xfrm>
            <a:prstGeom prst="rect">
              <a:avLst/>
            </a:prstGeom>
            <a:noFill/>
          </p:spPr>
          <p:txBody>
            <a:bodyPr wrap="square" lIns="93600" tIns="46800" rIns="93600" bIns="46800" rtlCol="0" anchor="ctr" anchorCtr="0">
              <a:noAutofit/>
            </a:bodyPr>
            <a:lstStyle/>
            <a:p>
              <a:pPr algn="ctr">
                <a:buNone/>
              </a:pPr>
              <a:r>
                <a:rPr lang="en-IN" sz="8000" dirty="0">
                  <a:solidFill>
                    <a:schemeClr val="bg1"/>
                  </a:solidFill>
                  <a:latin typeface="Montserrat ExtraBold" panose="020F0502020204030204" pitchFamily="2" charset="0"/>
                </a:rPr>
                <a:t>06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AD6A77D6-1748-5854-AF2C-7B94EC27EFDA}"/>
              </a:ext>
            </a:extLst>
          </p:cNvPr>
          <p:cNvGrpSpPr/>
          <p:nvPr/>
        </p:nvGrpSpPr>
        <p:grpSpPr>
          <a:xfrm>
            <a:off x="6344204" y="0"/>
            <a:ext cx="1704439" cy="10287000"/>
            <a:chOff x="4781522" y="0"/>
            <a:chExt cx="3733800" cy="10287000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B968344-B28E-CF0A-F7B7-51FD2FA66A57}"/>
                </a:ext>
              </a:extLst>
            </p:cNvPr>
            <p:cNvSpPr/>
            <p:nvPr/>
          </p:nvSpPr>
          <p:spPr>
            <a:xfrm>
              <a:off x="4965437" y="0"/>
              <a:ext cx="3365971" cy="10287000"/>
            </a:xfrm>
            <a:prstGeom prst="rect">
              <a:avLst/>
            </a:prstGeom>
            <a:solidFill>
              <a:srgbClr val="2A6F97"/>
            </a:solidFill>
            <a:ln>
              <a:noFill/>
            </a:ln>
            <a:effectLst>
              <a:outerShdw blurRad="101600" dist="38100" algn="l" rotWithShape="0">
                <a:prstClr val="black">
                  <a:alpha val="30000"/>
                </a:prstClr>
              </a:outerShdw>
            </a:effectLst>
          </p:spPr>
          <p:txBody>
            <a:bodyPr wrap="square" lIns="93600" tIns="93600" rIns="93600" bIns="93600" rtlCol="0" anchor="ctr" anchorCtr="0">
              <a:noAutofit/>
            </a:bodyPr>
            <a:lstStyle/>
            <a:p>
              <a:pPr algn="l" defTabSz="936000"/>
              <a:endParaRPr lang="en-IN" sz="1500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AFB384E-08ED-1B5E-EDDF-B2B77A95D7CD}"/>
                </a:ext>
              </a:extLst>
            </p:cNvPr>
            <p:cNvSpPr txBox="1"/>
            <p:nvPr/>
          </p:nvSpPr>
          <p:spPr>
            <a:xfrm>
              <a:off x="4781522" y="405063"/>
              <a:ext cx="3733800" cy="1981200"/>
            </a:xfrm>
            <a:prstGeom prst="rect">
              <a:avLst/>
            </a:prstGeom>
            <a:noFill/>
          </p:spPr>
          <p:txBody>
            <a:bodyPr wrap="square" lIns="93600" tIns="46800" rIns="93600" bIns="46800" rtlCol="0" anchor="ctr" anchorCtr="0">
              <a:noAutofit/>
            </a:bodyPr>
            <a:lstStyle/>
            <a:p>
              <a:pPr algn="ctr">
                <a:buNone/>
              </a:pPr>
              <a:r>
                <a:rPr lang="en-IN" sz="8000" dirty="0">
                  <a:solidFill>
                    <a:schemeClr val="bg1"/>
                  </a:solidFill>
                  <a:latin typeface="Montserrat ExtraBold" panose="020F0502020204030204" pitchFamily="2" charset="0"/>
                </a:rPr>
                <a:t>05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6FBD849F-8995-102E-61BD-6D233B420BA7}"/>
              </a:ext>
            </a:extLst>
          </p:cNvPr>
          <p:cNvGrpSpPr/>
          <p:nvPr/>
        </p:nvGrpSpPr>
        <p:grpSpPr>
          <a:xfrm>
            <a:off x="4633734" y="0"/>
            <a:ext cx="1856144" cy="10287000"/>
            <a:chOff x="2837824" y="0"/>
            <a:chExt cx="3812357" cy="10287000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8182EC6-8EB6-03F3-04B0-DCEEDBB4EFDF}"/>
                </a:ext>
              </a:extLst>
            </p:cNvPr>
            <p:cNvSpPr/>
            <p:nvPr/>
          </p:nvSpPr>
          <p:spPr>
            <a:xfrm>
              <a:off x="2875185" y="0"/>
              <a:ext cx="3774996" cy="10287000"/>
            </a:xfrm>
            <a:prstGeom prst="rect">
              <a:avLst/>
            </a:prstGeom>
            <a:solidFill>
              <a:srgbClr val="014F86"/>
            </a:solidFill>
            <a:ln>
              <a:noFill/>
            </a:ln>
            <a:effectLst>
              <a:outerShdw blurRad="101600" dist="38100" algn="l" rotWithShape="0">
                <a:prstClr val="black">
                  <a:alpha val="30000"/>
                </a:prstClr>
              </a:outerShdw>
            </a:effectLst>
          </p:spPr>
          <p:txBody>
            <a:bodyPr wrap="square" lIns="93600" tIns="93600" rIns="93600" bIns="93600" rtlCol="0" anchor="ctr" anchorCtr="0">
              <a:noAutofit/>
            </a:bodyPr>
            <a:lstStyle/>
            <a:p>
              <a:pPr algn="l" defTabSz="936000"/>
              <a:endParaRPr lang="en-IN" sz="1500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9E8C9AE-D4E6-2007-42AF-80211E64156F}"/>
                </a:ext>
              </a:extLst>
            </p:cNvPr>
            <p:cNvSpPr txBox="1"/>
            <p:nvPr/>
          </p:nvSpPr>
          <p:spPr>
            <a:xfrm>
              <a:off x="2837824" y="419100"/>
              <a:ext cx="3733800" cy="1981200"/>
            </a:xfrm>
            <a:prstGeom prst="rect">
              <a:avLst/>
            </a:prstGeom>
            <a:noFill/>
          </p:spPr>
          <p:txBody>
            <a:bodyPr wrap="square" lIns="93600" tIns="46800" rIns="93600" bIns="46800" rtlCol="0" anchor="ctr" anchorCtr="0">
              <a:noAutofit/>
            </a:bodyPr>
            <a:lstStyle/>
            <a:p>
              <a:pPr algn="ctr">
                <a:buNone/>
              </a:pPr>
              <a:r>
                <a:rPr lang="en-IN" sz="8000" dirty="0">
                  <a:solidFill>
                    <a:schemeClr val="bg1"/>
                  </a:solidFill>
                  <a:latin typeface="Montserrat ExtraBold" panose="020F0502020204030204" pitchFamily="2" charset="0"/>
                </a:rPr>
                <a:t>04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D134B4D0-8361-A83B-2B25-0EAF7AF197FA}"/>
              </a:ext>
            </a:extLst>
          </p:cNvPr>
          <p:cNvGrpSpPr/>
          <p:nvPr/>
        </p:nvGrpSpPr>
        <p:grpSpPr>
          <a:xfrm>
            <a:off x="2962584" y="0"/>
            <a:ext cx="1704439" cy="10287000"/>
            <a:chOff x="962188" y="0"/>
            <a:chExt cx="4044128" cy="1028700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81E312A-6B7D-8BF6-8F9E-A4F267294676}"/>
                </a:ext>
              </a:extLst>
            </p:cNvPr>
            <p:cNvSpPr/>
            <p:nvPr/>
          </p:nvSpPr>
          <p:spPr>
            <a:xfrm>
              <a:off x="962188" y="0"/>
              <a:ext cx="4044128" cy="10287000"/>
            </a:xfrm>
            <a:prstGeom prst="rect">
              <a:avLst/>
            </a:prstGeom>
            <a:solidFill>
              <a:srgbClr val="01497C"/>
            </a:solidFill>
            <a:ln>
              <a:noFill/>
            </a:ln>
            <a:effectLst>
              <a:outerShdw blurRad="101600" dist="38100" algn="l" rotWithShape="0">
                <a:prstClr val="black">
                  <a:alpha val="30000"/>
                </a:prstClr>
              </a:outerShdw>
            </a:effectLst>
          </p:spPr>
          <p:txBody>
            <a:bodyPr wrap="square" lIns="93600" tIns="93600" rIns="93600" bIns="93600" rtlCol="0" anchor="ctr" anchorCtr="0">
              <a:noAutofit/>
            </a:bodyPr>
            <a:lstStyle/>
            <a:p>
              <a:pPr algn="l" defTabSz="936000"/>
              <a:endParaRPr lang="en-IN" sz="1500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737B57E-FA42-8B88-D9DA-79BAA776FCC8}"/>
                </a:ext>
              </a:extLst>
            </p:cNvPr>
            <p:cNvSpPr txBox="1"/>
            <p:nvPr/>
          </p:nvSpPr>
          <p:spPr>
            <a:xfrm>
              <a:off x="1117351" y="419100"/>
              <a:ext cx="3733800" cy="1981200"/>
            </a:xfrm>
            <a:prstGeom prst="rect">
              <a:avLst/>
            </a:prstGeom>
            <a:noFill/>
          </p:spPr>
          <p:txBody>
            <a:bodyPr wrap="square" lIns="93600" tIns="46800" rIns="93600" bIns="46800" rtlCol="0" anchor="ctr" anchorCtr="0">
              <a:noAutofit/>
            </a:bodyPr>
            <a:lstStyle/>
            <a:p>
              <a:pPr algn="ctr">
                <a:buNone/>
              </a:pPr>
              <a:r>
                <a:rPr lang="en-IN" sz="8000" dirty="0">
                  <a:solidFill>
                    <a:schemeClr val="bg1"/>
                  </a:solidFill>
                  <a:latin typeface="Montserrat ExtraBold" panose="020F0502020204030204" pitchFamily="2" charset="0"/>
                </a:rPr>
                <a:t>03</a:t>
              </a: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8D4E8C42-4F3E-4817-A586-E2621FC0C53B}"/>
              </a:ext>
            </a:extLst>
          </p:cNvPr>
          <p:cNvSpPr/>
          <p:nvPr/>
        </p:nvSpPr>
        <p:spPr>
          <a:xfrm>
            <a:off x="1497936" y="0"/>
            <a:ext cx="1497936" cy="10287000"/>
          </a:xfrm>
          <a:prstGeom prst="rect">
            <a:avLst/>
          </a:prstGeom>
          <a:solidFill>
            <a:srgbClr val="013A63"/>
          </a:solidFill>
          <a:ln>
            <a:noFill/>
          </a:ln>
          <a:effectLst>
            <a:outerShdw blurRad="101600" dist="38100" algn="l" rotWithShape="0">
              <a:prstClr val="black">
                <a:alpha val="30000"/>
              </a:prstClr>
            </a:outerShdw>
          </a:effectLst>
        </p:spPr>
        <p:txBody>
          <a:bodyPr wrap="square" lIns="93600" tIns="93600" rIns="93600" bIns="93600" rtlCol="0" anchor="ctr" anchorCtr="0">
            <a:noAutofit/>
          </a:bodyPr>
          <a:lstStyle/>
          <a:p>
            <a:pPr algn="l" defTabSz="936000"/>
            <a:endParaRPr lang="en-IN" sz="15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80EFE83-585E-FEED-9D0F-D883E373A53F}"/>
              </a:ext>
            </a:extLst>
          </p:cNvPr>
          <p:cNvSpPr txBox="1"/>
          <p:nvPr/>
        </p:nvSpPr>
        <p:spPr>
          <a:xfrm>
            <a:off x="620242" y="419100"/>
            <a:ext cx="3326735" cy="1981200"/>
          </a:xfrm>
          <a:prstGeom prst="rect">
            <a:avLst/>
          </a:prstGeom>
          <a:noFill/>
        </p:spPr>
        <p:txBody>
          <a:bodyPr wrap="square" lIns="93600" tIns="46800" rIns="93600" bIns="46800" rtlCol="0" anchor="ctr" anchorCtr="0">
            <a:noAutofit/>
          </a:bodyPr>
          <a:lstStyle/>
          <a:p>
            <a:pPr algn="ctr">
              <a:buNone/>
            </a:pPr>
            <a:r>
              <a:rPr lang="en-IN" sz="8000" dirty="0">
                <a:solidFill>
                  <a:schemeClr val="bg1"/>
                </a:solidFill>
                <a:latin typeface="Montserrat ExtraBold" panose="020F0502020204030204" pitchFamily="2" charset="0"/>
              </a:rPr>
              <a:t>02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8595073-2457-E4F9-D33D-FC98334AB037}"/>
              </a:ext>
            </a:extLst>
          </p:cNvPr>
          <p:cNvSpPr/>
          <p:nvPr/>
        </p:nvSpPr>
        <p:spPr>
          <a:xfrm>
            <a:off x="0" y="0"/>
            <a:ext cx="1497936" cy="10287000"/>
          </a:xfrm>
          <a:prstGeom prst="rect">
            <a:avLst/>
          </a:prstGeom>
          <a:solidFill>
            <a:srgbClr val="012A4A"/>
          </a:solidFill>
          <a:ln>
            <a:noFill/>
          </a:ln>
          <a:effectLst>
            <a:outerShdw blurRad="101600" dist="38100" algn="l" rotWithShape="0">
              <a:prstClr val="black">
                <a:alpha val="30000"/>
              </a:prstClr>
            </a:outerShdw>
          </a:effectLst>
        </p:spPr>
        <p:txBody>
          <a:bodyPr wrap="square" lIns="93600" tIns="93600" rIns="93600" bIns="93600" rtlCol="0" anchor="ctr" anchorCtr="0">
            <a:noAutofit/>
          </a:bodyPr>
          <a:lstStyle/>
          <a:p>
            <a:pPr algn="l" defTabSz="936000"/>
            <a:endParaRPr lang="en-IN" sz="15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E88377E-0EA3-7982-2D64-245C2E28458D}"/>
              </a:ext>
            </a:extLst>
          </p:cNvPr>
          <p:cNvSpPr txBox="1"/>
          <p:nvPr/>
        </p:nvSpPr>
        <p:spPr>
          <a:xfrm>
            <a:off x="-1117932" y="419100"/>
            <a:ext cx="3733800" cy="1981200"/>
          </a:xfrm>
          <a:prstGeom prst="rect">
            <a:avLst/>
          </a:prstGeom>
          <a:noFill/>
        </p:spPr>
        <p:txBody>
          <a:bodyPr wrap="square" lIns="93600" tIns="46800" rIns="93600" bIns="46800" rtlCol="0" anchor="ctr" anchorCtr="0">
            <a:noAutofit/>
          </a:bodyPr>
          <a:lstStyle/>
          <a:p>
            <a:pPr algn="ctr">
              <a:buNone/>
            </a:pPr>
            <a:r>
              <a:rPr lang="en-IN" sz="8000" dirty="0">
                <a:solidFill>
                  <a:schemeClr val="bg1"/>
                </a:solidFill>
                <a:latin typeface="Montserrat ExtraBold" panose="020F0502020204030204" pitchFamily="2" charset="0"/>
              </a:rPr>
              <a:t>01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4DA347D-9378-C88B-F9D0-84CD40789A50}"/>
              </a:ext>
            </a:extLst>
          </p:cNvPr>
          <p:cNvGrpSpPr/>
          <p:nvPr/>
        </p:nvGrpSpPr>
        <p:grpSpPr>
          <a:xfrm>
            <a:off x="8332578" y="2037048"/>
            <a:ext cx="2304439" cy="720000"/>
            <a:chOff x="406232" y="3121296"/>
            <a:chExt cx="4755736" cy="987615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66497B52-EBBF-5D75-DACB-AF4A5E5C7884}"/>
                </a:ext>
              </a:extLst>
            </p:cNvPr>
            <p:cNvSpPr/>
            <p:nvPr/>
          </p:nvSpPr>
          <p:spPr>
            <a:xfrm>
              <a:off x="406232" y="3121296"/>
              <a:ext cx="4755736" cy="987615"/>
            </a:xfrm>
            <a:prstGeom prst="roundRect">
              <a:avLst>
                <a:gd name="adj" fmla="val 20370"/>
              </a:avLst>
            </a:prstGeom>
            <a:solidFill>
              <a:schemeClr val="bg1"/>
            </a:solidFill>
            <a:ln>
              <a:noFill/>
            </a:ln>
            <a:effectLst>
              <a:outerShdw blurRad="38100" dist="50800" dir="3000000" algn="ctr" rotWithShape="0">
                <a:srgbClr val="000000">
                  <a:alpha val="45000"/>
                </a:srgbClr>
              </a:outerShdw>
            </a:effectLst>
          </p:spPr>
          <p:txBody>
            <a:bodyPr wrap="square" lIns="140400" tIns="140400" rIns="140400" bIns="140400" rtlCol="0" anchor="ctr" anchorCtr="0">
              <a:noAutofit/>
            </a:bodyPr>
            <a:lstStyle/>
            <a:p>
              <a:pPr defTabSz="1404000"/>
              <a:endParaRPr lang="en-IN" sz="2250" dirty="0"/>
            </a:p>
          </p:txBody>
        </p:sp>
        <p:sp>
          <p:nvSpPr>
            <p:cNvPr id="8" name="TextBox 7">
              <a:hlinkClick r:id="rId2" action="ppaction://hlinksldjump"/>
              <a:extLst>
                <a:ext uri="{FF2B5EF4-FFF2-40B4-BE49-F238E27FC236}">
                  <a16:creationId xmlns:a16="http://schemas.microsoft.com/office/drawing/2014/main" id="{E588C492-55FE-7623-44AC-7BDF2DD195B4}"/>
                </a:ext>
              </a:extLst>
            </p:cNvPr>
            <p:cNvSpPr txBox="1"/>
            <p:nvPr/>
          </p:nvSpPr>
          <p:spPr>
            <a:xfrm>
              <a:off x="1165320" y="3243062"/>
              <a:ext cx="3200511" cy="744085"/>
            </a:xfrm>
            <a:prstGeom prst="rect">
              <a:avLst/>
            </a:prstGeom>
            <a:noFill/>
            <a:effectLst>
              <a:outerShdw blurRad="50800" dist="50800" dir="2400000" algn="tl" rotWithShape="0">
                <a:prstClr val="black">
                  <a:alpha val="41000"/>
                </a:prstClr>
              </a:outerShdw>
            </a:effectLst>
          </p:spPr>
          <p:txBody>
            <a:bodyPr wrap="none" lIns="140400" tIns="70200" rIns="140400" bIns="70200" rtlCol="0" anchor="ctr" anchorCtr="0">
              <a:noAutofit/>
            </a:bodyPr>
            <a:lstStyle/>
            <a:p>
              <a:pPr algn="ctr">
                <a:buNone/>
              </a:pPr>
              <a:r>
                <a:rPr lang="en-IN" sz="16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Power Hitters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6379977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04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roup 50">
            <a:extLst>
              <a:ext uri="{FF2B5EF4-FFF2-40B4-BE49-F238E27FC236}">
                <a16:creationId xmlns:a16="http://schemas.microsoft.com/office/drawing/2014/main" id="{CB537348-FAF2-A05D-D426-E92D2F924E3B}"/>
              </a:ext>
            </a:extLst>
          </p:cNvPr>
          <p:cNvGrpSpPr/>
          <p:nvPr/>
        </p:nvGrpSpPr>
        <p:grpSpPr>
          <a:xfrm>
            <a:off x="15984110" y="0"/>
            <a:ext cx="3326736" cy="10287000"/>
            <a:chOff x="15577047" y="0"/>
            <a:chExt cx="3733800" cy="1028700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2D83FE0F-3210-B1F1-CCD8-78584051F295}"/>
                </a:ext>
              </a:extLst>
            </p:cNvPr>
            <p:cNvSpPr/>
            <p:nvPr/>
          </p:nvSpPr>
          <p:spPr>
            <a:xfrm>
              <a:off x="16606774" y="0"/>
              <a:ext cx="1681226" cy="1028700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  <a:effectLst>
              <a:outerShdw blurRad="101600" dist="38100" algn="l" rotWithShape="0">
                <a:prstClr val="black">
                  <a:alpha val="30000"/>
                </a:prstClr>
              </a:outerShdw>
            </a:effectLst>
          </p:spPr>
          <p:txBody>
            <a:bodyPr wrap="square" lIns="93600" tIns="93600" rIns="93600" bIns="93600" rtlCol="0" anchor="ctr" anchorCtr="0">
              <a:noAutofit/>
            </a:bodyPr>
            <a:lstStyle/>
            <a:p>
              <a:pPr algn="l" defTabSz="936000"/>
              <a:endParaRPr lang="en-IN" sz="1500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F13E7D16-CB78-E4C4-CB0E-D39F712ADA3F}"/>
                </a:ext>
              </a:extLst>
            </p:cNvPr>
            <p:cNvSpPr txBox="1"/>
            <p:nvPr/>
          </p:nvSpPr>
          <p:spPr>
            <a:xfrm>
              <a:off x="15577047" y="419100"/>
              <a:ext cx="3733800" cy="1981200"/>
            </a:xfrm>
            <a:prstGeom prst="rect">
              <a:avLst/>
            </a:prstGeom>
            <a:noFill/>
          </p:spPr>
          <p:txBody>
            <a:bodyPr wrap="square" lIns="93600" tIns="46800" rIns="93600" bIns="46800" rtlCol="0" anchor="ctr" anchorCtr="0">
              <a:noAutofit/>
            </a:bodyPr>
            <a:lstStyle/>
            <a:p>
              <a:pPr algn="ctr">
                <a:buNone/>
              </a:pPr>
              <a:r>
                <a:rPr lang="en-IN" sz="8000" dirty="0">
                  <a:solidFill>
                    <a:schemeClr val="bg1"/>
                  </a:solidFill>
                  <a:latin typeface="Montserrat ExtraBold" panose="020F0502020204030204" pitchFamily="2" charset="0"/>
                </a:rPr>
                <a:t>11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A8B93CFD-4A2C-247F-6669-087CED5E1807}"/>
              </a:ext>
            </a:extLst>
          </p:cNvPr>
          <p:cNvGrpSpPr/>
          <p:nvPr/>
        </p:nvGrpSpPr>
        <p:grpSpPr>
          <a:xfrm>
            <a:off x="14538143" y="0"/>
            <a:ext cx="3326736" cy="10287000"/>
            <a:chOff x="13954149" y="0"/>
            <a:chExt cx="3733800" cy="10287000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01B48852-86DB-B474-54C5-50D3A6341437}"/>
                </a:ext>
              </a:extLst>
            </p:cNvPr>
            <p:cNvSpPr/>
            <p:nvPr/>
          </p:nvSpPr>
          <p:spPr>
            <a:xfrm>
              <a:off x="14944229" y="0"/>
              <a:ext cx="1681226" cy="10287000"/>
            </a:xfrm>
            <a:prstGeom prst="rect">
              <a:avLst/>
            </a:prstGeom>
            <a:solidFill>
              <a:srgbClr val="A9D6E5"/>
            </a:solidFill>
            <a:ln>
              <a:noFill/>
            </a:ln>
            <a:effectLst>
              <a:outerShdw blurRad="101600" dist="38100" algn="l" rotWithShape="0">
                <a:prstClr val="black">
                  <a:alpha val="30000"/>
                </a:prstClr>
              </a:outerShdw>
            </a:effectLst>
          </p:spPr>
          <p:txBody>
            <a:bodyPr wrap="square" lIns="93600" tIns="93600" rIns="93600" bIns="93600" rtlCol="0" anchor="ctr" anchorCtr="0">
              <a:noAutofit/>
            </a:bodyPr>
            <a:lstStyle/>
            <a:p>
              <a:pPr algn="l" defTabSz="936000"/>
              <a:endParaRPr lang="en-IN" sz="1500" dirty="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2BEC484-46D7-F794-E143-118BBFD2469D}"/>
                </a:ext>
              </a:extLst>
            </p:cNvPr>
            <p:cNvSpPr txBox="1"/>
            <p:nvPr/>
          </p:nvSpPr>
          <p:spPr>
            <a:xfrm>
              <a:off x="13954149" y="419100"/>
              <a:ext cx="3733800" cy="1981200"/>
            </a:xfrm>
            <a:prstGeom prst="rect">
              <a:avLst/>
            </a:prstGeom>
            <a:noFill/>
          </p:spPr>
          <p:txBody>
            <a:bodyPr wrap="square" lIns="93600" tIns="46800" rIns="93600" bIns="46800" rtlCol="0" anchor="ctr" anchorCtr="0">
              <a:noAutofit/>
            </a:bodyPr>
            <a:lstStyle/>
            <a:p>
              <a:pPr algn="ctr">
                <a:buNone/>
              </a:pPr>
              <a:r>
                <a:rPr lang="en-IN" sz="8000" dirty="0">
                  <a:solidFill>
                    <a:schemeClr val="bg1"/>
                  </a:solidFill>
                  <a:latin typeface="Montserrat ExtraBold" panose="020F0502020204030204" pitchFamily="2" charset="0"/>
                </a:rPr>
                <a:t>10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281AE5A6-96EB-BB48-F3D4-C4962600FBAE}"/>
              </a:ext>
            </a:extLst>
          </p:cNvPr>
          <p:cNvGrpSpPr/>
          <p:nvPr/>
        </p:nvGrpSpPr>
        <p:grpSpPr>
          <a:xfrm>
            <a:off x="13006157" y="0"/>
            <a:ext cx="3326736" cy="10287000"/>
            <a:chOff x="12234707" y="0"/>
            <a:chExt cx="3733800" cy="1028700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B039420-2452-9345-220A-D3FD066C49B0}"/>
                </a:ext>
              </a:extLst>
            </p:cNvPr>
            <p:cNvSpPr/>
            <p:nvPr/>
          </p:nvSpPr>
          <p:spPr>
            <a:xfrm>
              <a:off x="13263003" y="0"/>
              <a:ext cx="1681226" cy="10287000"/>
            </a:xfrm>
            <a:prstGeom prst="rect">
              <a:avLst/>
            </a:prstGeom>
            <a:solidFill>
              <a:srgbClr val="89C2D9"/>
            </a:solidFill>
            <a:ln>
              <a:noFill/>
            </a:ln>
            <a:effectLst>
              <a:outerShdw blurRad="101600" dist="38100" algn="l" rotWithShape="0">
                <a:prstClr val="black">
                  <a:alpha val="30000"/>
                </a:prstClr>
              </a:outerShdw>
            </a:effectLst>
          </p:spPr>
          <p:txBody>
            <a:bodyPr wrap="square" lIns="93600" tIns="93600" rIns="93600" bIns="93600" rtlCol="0" anchor="ctr" anchorCtr="0">
              <a:noAutofit/>
            </a:bodyPr>
            <a:lstStyle/>
            <a:p>
              <a:pPr algn="l" defTabSz="936000"/>
              <a:endParaRPr lang="en-IN" sz="1500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C75C49F-F596-8E70-DB09-6AB320FEFB39}"/>
                </a:ext>
              </a:extLst>
            </p:cNvPr>
            <p:cNvSpPr txBox="1"/>
            <p:nvPr/>
          </p:nvSpPr>
          <p:spPr>
            <a:xfrm>
              <a:off x="12234707" y="419100"/>
              <a:ext cx="3733800" cy="1981200"/>
            </a:xfrm>
            <a:prstGeom prst="rect">
              <a:avLst/>
            </a:prstGeom>
            <a:noFill/>
          </p:spPr>
          <p:txBody>
            <a:bodyPr wrap="square" lIns="93600" tIns="46800" rIns="93600" bIns="46800" rtlCol="0" anchor="ctr" anchorCtr="0">
              <a:noAutofit/>
            </a:bodyPr>
            <a:lstStyle/>
            <a:p>
              <a:pPr algn="ctr">
                <a:buNone/>
              </a:pPr>
              <a:r>
                <a:rPr lang="en-IN" sz="8000" dirty="0">
                  <a:solidFill>
                    <a:schemeClr val="bg1"/>
                  </a:solidFill>
                  <a:latin typeface="Montserrat ExtraBold" panose="020F0502020204030204" pitchFamily="2" charset="0"/>
                </a:rPr>
                <a:t>09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BFF9EDFC-AC56-2E48-09BF-E5C641DD09A4}"/>
              </a:ext>
            </a:extLst>
          </p:cNvPr>
          <p:cNvGrpSpPr/>
          <p:nvPr/>
        </p:nvGrpSpPr>
        <p:grpSpPr>
          <a:xfrm>
            <a:off x="11510010" y="0"/>
            <a:ext cx="3326736" cy="10287000"/>
            <a:chOff x="10555490" y="0"/>
            <a:chExt cx="3733800" cy="1028700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01C9BA5-EC67-A734-8541-03F13D83D728}"/>
                </a:ext>
              </a:extLst>
            </p:cNvPr>
            <p:cNvSpPr/>
            <p:nvPr/>
          </p:nvSpPr>
          <p:spPr>
            <a:xfrm>
              <a:off x="11581777" y="0"/>
              <a:ext cx="1681226" cy="10287000"/>
            </a:xfrm>
            <a:prstGeom prst="rect">
              <a:avLst/>
            </a:prstGeom>
            <a:solidFill>
              <a:srgbClr val="61A5C2"/>
            </a:solidFill>
            <a:ln>
              <a:noFill/>
            </a:ln>
            <a:effectLst>
              <a:outerShdw blurRad="101600" dist="38100" algn="l" rotWithShape="0">
                <a:prstClr val="black">
                  <a:alpha val="30000"/>
                </a:prstClr>
              </a:outerShdw>
            </a:effectLst>
          </p:spPr>
          <p:txBody>
            <a:bodyPr wrap="square" lIns="93600" tIns="93600" rIns="93600" bIns="93600" rtlCol="0" anchor="ctr" anchorCtr="0">
              <a:noAutofit/>
            </a:bodyPr>
            <a:lstStyle/>
            <a:p>
              <a:pPr algn="l" defTabSz="936000"/>
              <a:endParaRPr lang="en-IN" sz="1500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3D1023C-7B5F-67B1-11DA-0E532787BEFE}"/>
                </a:ext>
              </a:extLst>
            </p:cNvPr>
            <p:cNvSpPr txBox="1"/>
            <p:nvPr/>
          </p:nvSpPr>
          <p:spPr>
            <a:xfrm>
              <a:off x="10555490" y="419100"/>
              <a:ext cx="3733800" cy="1981200"/>
            </a:xfrm>
            <a:prstGeom prst="rect">
              <a:avLst/>
            </a:prstGeom>
            <a:noFill/>
          </p:spPr>
          <p:txBody>
            <a:bodyPr wrap="square" lIns="93600" tIns="46800" rIns="93600" bIns="46800" rtlCol="0" anchor="ctr" anchorCtr="0">
              <a:noAutofit/>
            </a:bodyPr>
            <a:lstStyle/>
            <a:p>
              <a:pPr algn="ctr">
                <a:buNone/>
              </a:pPr>
              <a:r>
                <a:rPr lang="en-IN" sz="8000" dirty="0">
                  <a:solidFill>
                    <a:schemeClr val="bg1"/>
                  </a:solidFill>
                  <a:latin typeface="Montserrat ExtraBold" panose="020F0502020204030204" pitchFamily="2" charset="0"/>
                </a:rPr>
                <a:t>08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485AE4BB-FE12-C6BA-8E29-B0BE85F4BB68}"/>
              </a:ext>
            </a:extLst>
          </p:cNvPr>
          <p:cNvGrpSpPr/>
          <p:nvPr/>
        </p:nvGrpSpPr>
        <p:grpSpPr>
          <a:xfrm>
            <a:off x="9332075" y="0"/>
            <a:ext cx="3326736" cy="10287000"/>
            <a:chOff x="8111060" y="0"/>
            <a:chExt cx="3733800" cy="10287000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A38EABD-39DC-5DF1-D898-A559406A5A8F}"/>
                </a:ext>
              </a:extLst>
            </p:cNvPr>
            <p:cNvSpPr/>
            <p:nvPr/>
          </p:nvSpPr>
          <p:spPr>
            <a:xfrm>
              <a:off x="8333132" y="0"/>
              <a:ext cx="3286007" cy="10287000"/>
            </a:xfrm>
            <a:prstGeom prst="rect">
              <a:avLst/>
            </a:prstGeom>
            <a:solidFill>
              <a:srgbClr val="468FAF"/>
            </a:solidFill>
            <a:ln>
              <a:noFill/>
            </a:ln>
            <a:effectLst>
              <a:outerShdw blurRad="101600" dist="38100" algn="l" rotWithShape="0">
                <a:prstClr val="black">
                  <a:alpha val="30000"/>
                </a:prstClr>
              </a:outerShdw>
            </a:effectLst>
          </p:spPr>
          <p:txBody>
            <a:bodyPr wrap="square" lIns="93600" tIns="93600" rIns="93600" bIns="93600" rtlCol="0" anchor="ctr" anchorCtr="0">
              <a:noAutofit/>
            </a:bodyPr>
            <a:lstStyle/>
            <a:p>
              <a:pPr algn="l" defTabSz="936000"/>
              <a:endParaRPr lang="en-IN" sz="1500" dirty="0"/>
            </a:p>
          </p:txBody>
        </p:sp>
        <p:sp>
          <p:nvSpPr>
            <p:cNvPr id="34" name="TextBox 33">
              <a:hlinkClick r:id="rId2" action="ppaction://hlinksldjump"/>
              <a:extLst>
                <a:ext uri="{FF2B5EF4-FFF2-40B4-BE49-F238E27FC236}">
                  <a16:creationId xmlns:a16="http://schemas.microsoft.com/office/drawing/2014/main" id="{724247BB-0D98-E404-7626-CEFB7D1F56E6}"/>
                </a:ext>
              </a:extLst>
            </p:cNvPr>
            <p:cNvSpPr txBox="1"/>
            <p:nvPr/>
          </p:nvSpPr>
          <p:spPr>
            <a:xfrm>
              <a:off x="8111060" y="419100"/>
              <a:ext cx="3733800" cy="1981200"/>
            </a:xfrm>
            <a:prstGeom prst="rect">
              <a:avLst/>
            </a:prstGeom>
            <a:noFill/>
          </p:spPr>
          <p:txBody>
            <a:bodyPr wrap="square" lIns="93600" tIns="46800" rIns="93600" bIns="46800" rtlCol="0" anchor="ctr" anchorCtr="0">
              <a:noAutofit/>
            </a:bodyPr>
            <a:lstStyle/>
            <a:p>
              <a:pPr algn="ctr">
                <a:buNone/>
              </a:pPr>
              <a:r>
                <a:rPr lang="en-IN" sz="8000" dirty="0">
                  <a:solidFill>
                    <a:schemeClr val="bg1"/>
                  </a:solidFill>
                  <a:latin typeface="Montserrat ExtraBold" panose="020F0502020204030204" pitchFamily="2" charset="0"/>
                </a:rPr>
                <a:t>07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D15050D5-43DF-C40C-AE31-BA308F50B5A6}"/>
              </a:ext>
            </a:extLst>
          </p:cNvPr>
          <p:cNvGrpSpPr/>
          <p:nvPr/>
        </p:nvGrpSpPr>
        <p:grpSpPr>
          <a:xfrm>
            <a:off x="7811275" y="0"/>
            <a:ext cx="1837954" cy="10287000"/>
            <a:chOff x="6474482" y="0"/>
            <a:chExt cx="3733800" cy="1028700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4074118-42E0-77FB-9A6D-7A64734705C4}"/>
                </a:ext>
              </a:extLst>
            </p:cNvPr>
            <p:cNvSpPr/>
            <p:nvPr/>
          </p:nvSpPr>
          <p:spPr>
            <a:xfrm>
              <a:off x="6602313" y="0"/>
              <a:ext cx="3372960" cy="10287000"/>
            </a:xfrm>
            <a:prstGeom prst="rect">
              <a:avLst/>
            </a:prstGeom>
            <a:solidFill>
              <a:srgbClr val="2C7DA0"/>
            </a:solidFill>
            <a:ln>
              <a:noFill/>
            </a:ln>
            <a:effectLst>
              <a:outerShdw blurRad="101600" dist="38100" algn="l" rotWithShape="0">
                <a:prstClr val="black">
                  <a:alpha val="30000"/>
                </a:prstClr>
              </a:outerShdw>
            </a:effectLst>
          </p:spPr>
          <p:txBody>
            <a:bodyPr wrap="square" lIns="93600" tIns="93600" rIns="93600" bIns="93600" rtlCol="0" anchor="ctr" anchorCtr="0">
              <a:noAutofit/>
            </a:bodyPr>
            <a:lstStyle/>
            <a:p>
              <a:pPr algn="l" defTabSz="936000"/>
              <a:endParaRPr lang="en-IN" sz="1500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19017C1-38FD-3DF5-4BC7-18478B13C39E}"/>
                </a:ext>
              </a:extLst>
            </p:cNvPr>
            <p:cNvSpPr txBox="1"/>
            <p:nvPr/>
          </p:nvSpPr>
          <p:spPr>
            <a:xfrm>
              <a:off x="6474482" y="405063"/>
              <a:ext cx="3733800" cy="1981200"/>
            </a:xfrm>
            <a:prstGeom prst="rect">
              <a:avLst/>
            </a:prstGeom>
            <a:noFill/>
          </p:spPr>
          <p:txBody>
            <a:bodyPr wrap="square" lIns="93600" tIns="46800" rIns="93600" bIns="46800" rtlCol="0" anchor="ctr" anchorCtr="0">
              <a:noAutofit/>
            </a:bodyPr>
            <a:lstStyle/>
            <a:p>
              <a:pPr algn="ctr">
                <a:buNone/>
              </a:pPr>
              <a:r>
                <a:rPr lang="en-IN" sz="8000" dirty="0">
                  <a:solidFill>
                    <a:schemeClr val="bg1"/>
                  </a:solidFill>
                  <a:latin typeface="Montserrat ExtraBold" panose="020F0502020204030204" pitchFamily="2" charset="0"/>
                </a:rPr>
                <a:t>06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AD6A77D6-1748-5854-AF2C-7B94EC27EFDA}"/>
              </a:ext>
            </a:extLst>
          </p:cNvPr>
          <p:cNvGrpSpPr/>
          <p:nvPr/>
        </p:nvGrpSpPr>
        <p:grpSpPr>
          <a:xfrm>
            <a:off x="6344204" y="0"/>
            <a:ext cx="1704439" cy="10287000"/>
            <a:chOff x="4781522" y="0"/>
            <a:chExt cx="3733800" cy="10287000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B968344-B28E-CF0A-F7B7-51FD2FA66A57}"/>
                </a:ext>
              </a:extLst>
            </p:cNvPr>
            <p:cNvSpPr/>
            <p:nvPr/>
          </p:nvSpPr>
          <p:spPr>
            <a:xfrm>
              <a:off x="4965437" y="0"/>
              <a:ext cx="3365971" cy="10287000"/>
            </a:xfrm>
            <a:prstGeom prst="rect">
              <a:avLst/>
            </a:prstGeom>
            <a:solidFill>
              <a:srgbClr val="2A6F97"/>
            </a:solidFill>
            <a:ln>
              <a:noFill/>
            </a:ln>
            <a:effectLst>
              <a:outerShdw blurRad="101600" dist="38100" algn="l" rotWithShape="0">
                <a:prstClr val="black">
                  <a:alpha val="30000"/>
                </a:prstClr>
              </a:outerShdw>
            </a:effectLst>
          </p:spPr>
          <p:txBody>
            <a:bodyPr wrap="square" lIns="93600" tIns="93600" rIns="93600" bIns="93600" rtlCol="0" anchor="ctr" anchorCtr="0">
              <a:noAutofit/>
            </a:bodyPr>
            <a:lstStyle/>
            <a:p>
              <a:pPr algn="l" defTabSz="936000"/>
              <a:endParaRPr lang="en-IN" sz="1500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AFB384E-08ED-1B5E-EDDF-B2B77A95D7CD}"/>
                </a:ext>
              </a:extLst>
            </p:cNvPr>
            <p:cNvSpPr txBox="1"/>
            <p:nvPr/>
          </p:nvSpPr>
          <p:spPr>
            <a:xfrm>
              <a:off x="4781522" y="405063"/>
              <a:ext cx="3733800" cy="1981200"/>
            </a:xfrm>
            <a:prstGeom prst="rect">
              <a:avLst/>
            </a:prstGeom>
            <a:noFill/>
          </p:spPr>
          <p:txBody>
            <a:bodyPr wrap="square" lIns="93600" tIns="46800" rIns="93600" bIns="46800" rtlCol="0" anchor="ctr" anchorCtr="0">
              <a:noAutofit/>
            </a:bodyPr>
            <a:lstStyle/>
            <a:p>
              <a:pPr algn="ctr">
                <a:buNone/>
              </a:pPr>
              <a:r>
                <a:rPr lang="en-IN" sz="8000" dirty="0">
                  <a:solidFill>
                    <a:schemeClr val="bg1"/>
                  </a:solidFill>
                  <a:latin typeface="Montserrat ExtraBold" panose="020F0502020204030204" pitchFamily="2" charset="0"/>
                </a:rPr>
                <a:t>05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6FBD849F-8995-102E-61BD-6D233B420BA7}"/>
              </a:ext>
            </a:extLst>
          </p:cNvPr>
          <p:cNvGrpSpPr/>
          <p:nvPr/>
        </p:nvGrpSpPr>
        <p:grpSpPr>
          <a:xfrm>
            <a:off x="4633734" y="0"/>
            <a:ext cx="1856144" cy="10287000"/>
            <a:chOff x="2837824" y="0"/>
            <a:chExt cx="3812357" cy="10287000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8182EC6-8EB6-03F3-04B0-DCEEDBB4EFDF}"/>
                </a:ext>
              </a:extLst>
            </p:cNvPr>
            <p:cNvSpPr/>
            <p:nvPr/>
          </p:nvSpPr>
          <p:spPr>
            <a:xfrm>
              <a:off x="2875185" y="0"/>
              <a:ext cx="3774996" cy="10287000"/>
            </a:xfrm>
            <a:prstGeom prst="rect">
              <a:avLst/>
            </a:prstGeom>
            <a:solidFill>
              <a:srgbClr val="014F86"/>
            </a:solidFill>
            <a:ln>
              <a:noFill/>
            </a:ln>
            <a:effectLst>
              <a:outerShdw blurRad="101600" dist="38100" algn="l" rotWithShape="0">
                <a:prstClr val="black">
                  <a:alpha val="30000"/>
                </a:prstClr>
              </a:outerShdw>
            </a:effectLst>
          </p:spPr>
          <p:txBody>
            <a:bodyPr wrap="square" lIns="93600" tIns="93600" rIns="93600" bIns="93600" rtlCol="0" anchor="ctr" anchorCtr="0">
              <a:noAutofit/>
            </a:bodyPr>
            <a:lstStyle/>
            <a:p>
              <a:pPr algn="l" defTabSz="936000"/>
              <a:endParaRPr lang="en-IN" sz="1500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9E8C9AE-D4E6-2007-42AF-80211E64156F}"/>
                </a:ext>
              </a:extLst>
            </p:cNvPr>
            <p:cNvSpPr txBox="1"/>
            <p:nvPr/>
          </p:nvSpPr>
          <p:spPr>
            <a:xfrm>
              <a:off x="2837824" y="419100"/>
              <a:ext cx="3733800" cy="1981200"/>
            </a:xfrm>
            <a:prstGeom prst="rect">
              <a:avLst/>
            </a:prstGeom>
            <a:noFill/>
          </p:spPr>
          <p:txBody>
            <a:bodyPr wrap="square" lIns="93600" tIns="46800" rIns="93600" bIns="46800" rtlCol="0" anchor="ctr" anchorCtr="0">
              <a:noAutofit/>
            </a:bodyPr>
            <a:lstStyle/>
            <a:p>
              <a:pPr algn="ctr">
                <a:buNone/>
              </a:pPr>
              <a:r>
                <a:rPr lang="en-IN" sz="8000" dirty="0">
                  <a:solidFill>
                    <a:schemeClr val="bg1"/>
                  </a:solidFill>
                  <a:latin typeface="Montserrat ExtraBold" panose="020F0502020204030204" pitchFamily="2" charset="0"/>
                </a:rPr>
                <a:t>04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D134B4D0-8361-A83B-2B25-0EAF7AF197FA}"/>
              </a:ext>
            </a:extLst>
          </p:cNvPr>
          <p:cNvGrpSpPr/>
          <p:nvPr/>
        </p:nvGrpSpPr>
        <p:grpSpPr>
          <a:xfrm>
            <a:off x="2962584" y="0"/>
            <a:ext cx="1704439" cy="10287000"/>
            <a:chOff x="962188" y="0"/>
            <a:chExt cx="4044128" cy="1028700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81E312A-6B7D-8BF6-8F9E-A4F267294676}"/>
                </a:ext>
              </a:extLst>
            </p:cNvPr>
            <p:cNvSpPr/>
            <p:nvPr/>
          </p:nvSpPr>
          <p:spPr>
            <a:xfrm>
              <a:off x="962188" y="0"/>
              <a:ext cx="4044128" cy="10287000"/>
            </a:xfrm>
            <a:prstGeom prst="rect">
              <a:avLst/>
            </a:prstGeom>
            <a:solidFill>
              <a:srgbClr val="01497C"/>
            </a:solidFill>
            <a:ln>
              <a:noFill/>
            </a:ln>
            <a:effectLst>
              <a:outerShdw blurRad="101600" dist="38100" algn="l" rotWithShape="0">
                <a:prstClr val="black">
                  <a:alpha val="30000"/>
                </a:prstClr>
              </a:outerShdw>
            </a:effectLst>
          </p:spPr>
          <p:txBody>
            <a:bodyPr wrap="square" lIns="93600" tIns="93600" rIns="93600" bIns="93600" rtlCol="0" anchor="ctr" anchorCtr="0">
              <a:noAutofit/>
            </a:bodyPr>
            <a:lstStyle/>
            <a:p>
              <a:pPr algn="l" defTabSz="936000"/>
              <a:endParaRPr lang="en-IN" sz="1500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737B57E-FA42-8B88-D9DA-79BAA776FCC8}"/>
                </a:ext>
              </a:extLst>
            </p:cNvPr>
            <p:cNvSpPr txBox="1"/>
            <p:nvPr/>
          </p:nvSpPr>
          <p:spPr>
            <a:xfrm>
              <a:off x="1117351" y="419100"/>
              <a:ext cx="3733800" cy="1981200"/>
            </a:xfrm>
            <a:prstGeom prst="rect">
              <a:avLst/>
            </a:prstGeom>
            <a:noFill/>
          </p:spPr>
          <p:txBody>
            <a:bodyPr wrap="square" lIns="93600" tIns="46800" rIns="93600" bIns="46800" rtlCol="0" anchor="ctr" anchorCtr="0">
              <a:noAutofit/>
            </a:bodyPr>
            <a:lstStyle/>
            <a:p>
              <a:pPr algn="ctr">
                <a:buNone/>
              </a:pPr>
              <a:r>
                <a:rPr lang="en-IN" sz="8000" dirty="0">
                  <a:solidFill>
                    <a:schemeClr val="bg1"/>
                  </a:solidFill>
                  <a:latin typeface="Montserrat ExtraBold" panose="020F0502020204030204" pitchFamily="2" charset="0"/>
                </a:rPr>
                <a:t>03</a:t>
              </a: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8D4E8C42-4F3E-4817-A586-E2621FC0C53B}"/>
              </a:ext>
            </a:extLst>
          </p:cNvPr>
          <p:cNvSpPr/>
          <p:nvPr/>
        </p:nvSpPr>
        <p:spPr>
          <a:xfrm>
            <a:off x="1497936" y="0"/>
            <a:ext cx="1497936" cy="10287000"/>
          </a:xfrm>
          <a:prstGeom prst="rect">
            <a:avLst/>
          </a:prstGeom>
          <a:solidFill>
            <a:srgbClr val="013A63"/>
          </a:solidFill>
          <a:ln>
            <a:noFill/>
          </a:ln>
          <a:effectLst>
            <a:outerShdw blurRad="101600" dist="38100" algn="l" rotWithShape="0">
              <a:prstClr val="black">
                <a:alpha val="30000"/>
              </a:prstClr>
            </a:outerShdw>
          </a:effectLst>
        </p:spPr>
        <p:txBody>
          <a:bodyPr wrap="square" lIns="93600" tIns="93600" rIns="93600" bIns="93600" rtlCol="0" anchor="ctr" anchorCtr="0">
            <a:noAutofit/>
          </a:bodyPr>
          <a:lstStyle/>
          <a:p>
            <a:pPr algn="l" defTabSz="936000"/>
            <a:endParaRPr lang="en-IN" sz="15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80EFE83-585E-FEED-9D0F-D883E373A53F}"/>
              </a:ext>
            </a:extLst>
          </p:cNvPr>
          <p:cNvSpPr txBox="1"/>
          <p:nvPr/>
        </p:nvSpPr>
        <p:spPr>
          <a:xfrm>
            <a:off x="620242" y="419100"/>
            <a:ext cx="3326735" cy="1981200"/>
          </a:xfrm>
          <a:prstGeom prst="rect">
            <a:avLst/>
          </a:prstGeom>
          <a:noFill/>
        </p:spPr>
        <p:txBody>
          <a:bodyPr wrap="square" lIns="93600" tIns="46800" rIns="93600" bIns="46800" rtlCol="0" anchor="ctr" anchorCtr="0">
            <a:noAutofit/>
          </a:bodyPr>
          <a:lstStyle/>
          <a:p>
            <a:pPr algn="ctr">
              <a:buNone/>
            </a:pPr>
            <a:r>
              <a:rPr lang="en-IN" sz="8000" dirty="0">
                <a:solidFill>
                  <a:schemeClr val="bg1"/>
                </a:solidFill>
                <a:latin typeface="Montserrat ExtraBold" panose="020F0502020204030204" pitchFamily="2" charset="0"/>
              </a:rPr>
              <a:t>02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8595073-2457-E4F9-D33D-FC98334AB037}"/>
              </a:ext>
            </a:extLst>
          </p:cNvPr>
          <p:cNvSpPr/>
          <p:nvPr/>
        </p:nvSpPr>
        <p:spPr>
          <a:xfrm>
            <a:off x="0" y="0"/>
            <a:ext cx="1497936" cy="10287000"/>
          </a:xfrm>
          <a:prstGeom prst="rect">
            <a:avLst/>
          </a:prstGeom>
          <a:solidFill>
            <a:srgbClr val="012A4A"/>
          </a:solidFill>
          <a:ln>
            <a:noFill/>
          </a:ln>
          <a:effectLst>
            <a:outerShdw blurRad="101600" dist="38100" algn="l" rotWithShape="0">
              <a:prstClr val="black">
                <a:alpha val="30000"/>
              </a:prstClr>
            </a:outerShdw>
          </a:effectLst>
        </p:spPr>
        <p:txBody>
          <a:bodyPr wrap="square" lIns="93600" tIns="93600" rIns="93600" bIns="93600" rtlCol="0" anchor="ctr" anchorCtr="0">
            <a:noAutofit/>
          </a:bodyPr>
          <a:lstStyle/>
          <a:p>
            <a:pPr algn="l" defTabSz="936000"/>
            <a:endParaRPr lang="en-IN" sz="15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E88377E-0EA3-7982-2D64-245C2E28458D}"/>
              </a:ext>
            </a:extLst>
          </p:cNvPr>
          <p:cNvSpPr txBox="1"/>
          <p:nvPr/>
        </p:nvSpPr>
        <p:spPr>
          <a:xfrm>
            <a:off x="-1117932" y="419100"/>
            <a:ext cx="3733800" cy="1981200"/>
          </a:xfrm>
          <a:prstGeom prst="rect">
            <a:avLst/>
          </a:prstGeom>
          <a:noFill/>
        </p:spPr>
        <p:txBody>
          <a:bodyPr wrap="square" lIns="93600" tIns="46800" rIns="93600" bIns="46800" rtlCol="0" anchor="ctr" anchorCtr="0">
            <a:noAutofit/>
          </a:bodyPr>
          <a:lstStyle/>
          <a:p>
            <a:pPr algn="ctr">
              <a:buNone/>
            </a:pPr>
            <a:r>
              <a:rPr lang="en-IN" sz="8000" dirty="0">
                <a:solidFill>
                  <a:schemeClr val="bg1"/>
                </a:solidFill>
                <a:latin typeface="Montserrat ExtraBold" panose="020F0502020204030204" pitchFamily="2" charset="0"/>
              </a:rPr>
              <a:t>01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AD5D749-7EE4-B3CD-C14E-0B7FAA7CC3F5}"/>
              </a:ext>
            </a:extLst>
          </p:cNvPr>
          <p:cNvGrpSpPr/>
          <p:nvPr/>
        </p:nvGrpSpPr>
        <p:grpSpPr>
          <a:xfrm>
            <a:off x="10006253" y="2040300"/>
            <a:ext cx="2067175" cy="720000"/>
            <a:chOff x="250813" y="3121296"/>
            <a:chExt cx="4755736" cy="987615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35499F95-3D65-ED9C-1BDE-486F7E5C41C7}"/>
                </a:ext>
              </a:extLst>
            </p:cNvPr>
            <p:cNvSpPr/>
            <p:nvPr/>
          </p:nvSpPr>
          <p:spPr>
            <a:xfrm>
              <a:off x="250813" y="3121296"/>
              <a:ext cx="4755736" cy="987615"/>
            </a:xfrm>
            <a:prstGeom prst="roundRect">
              <a:avLst>
                <a:gd name="adj" fmla="val 20370"/>
              </a:avLst>
            </a:prstGeom>
            <a:solidFill>
              <a:schemeClr val="bg1"/>
            </a:solidFill>
            <a:ln>
              <a:noFill/>
            </a:ln>
            <a:effectLst>
              <a:outerShdw blurRad="38100" dist="50800" dir="3000000" algn="ctr" rotWithShape="0">
                <a:srgbClr val="000000">
                  <a:alpha val="45000"/>
                </a:srgbClr>
              </a:outerShdw>
            </a:effectLst>
          </p:spPr>
          <p:txBody>
            <a:bodyPr wrap="square" lIns="140400" tIns="140400" rIns="140400" bIns="140400" rtlCol="0" anchor="ctr" anchorCtr="0">
              <a:noAutofit/>
            </a:bodyPr>
            <a:lstStyle/>
            <a:p>
              <a:pPr defTabSz="1404000"/>
              <a:endParaRPr lang="en-IN" sz="2250" dirty="0"/>
            </a:p>
          </p:txBody>
        </p:sp>
        <p:sp>
          <p:nvSpPr>
            <p:cNvPr id="5" name="TextBox 4">
              <a:hlinkClick r:id="rId2" action="ppaction://hlinksldjump"/>
              <a:extLst>
                <a:ext uri="{FF2B5EF4-FFF2-40B4-BE49-F238E27FC236}">
                  <a16:creationId xmlns:a16="http://schemas.microsoft.com/office/drawing/2014/main" id="{117FAFC8-A7D6-CEA6-674F-1A63C257FFE5}"/>
                </a:ext>
              </a:extLst>
            </p:cNvPr>
            <p:cNvSpPr txBox="1"/>
            <p:nvPr/>
          </p:nvSpPr>
          <p:spPr>
            <a:xfrm>
              <a:off x="1028424" y="3243061"/>
              <a:ext cx="3200512" cy="744086"/>
            </a:xfrm>
            <a:prstGeom prst="rect">
              <a:avLst/>
            </a:prstGeom>
            <a:noFill/>
            <a:effectLst>
              <a:outerShdw blurRad="50800" dist="50800" dir="2400000" algn="tl" rotWithShape="0">
                <a:prstClr val="black">
                  <a:alpha val="41000"/>
                </a:prstClr>
              </a:outerShdw>
            </a:effectLst>
          </p:spPr>
          <p:txBody>
            <a:bodyPr wrap="none" lIns="140400" tIns="70200" rIns="140400" bIns="70200" rtlCol="0" anchor="ctr" anchorCtr="0">
              <a:noAutofit/>
            </a:bodyPr>
            <a:lstStyle/>
            <a:p>
              <a:pPr algn="ctr">
                <a:buNone/>
              </a:pPr>
              <a:r>
                <a:rPr lang="en-IN" sz="16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Anchors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1671749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UNDO_REDO_REVISION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USER_INPUT_REQUIRED" val="Präsentationsklassifizierung;Bitte definieren Sie den Status der Präsentation"/>
  <p:tag name="MIO_USER_INPUT_LANGUAGE" val="de-DE"/>
  <p:tag name="MIO_USER_INPUT_OPTIONS" val=" ;non-business;public;internal;confidential;strictly confidential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USER_INPUT_REQUIRED" val="Status of presentation;Please define the status of this presentation"/>
  <p:tag name="MIO_USER_INPUT_LANGUAGE" val="en-GB"/>
  <p:tag name="MIO_USER_INPUT_OPTIONS" val=" ;non-business;public;internal;confidential;strictly confidential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USER_INPUT_REQUIRED" val="Statut de présentation;Veuillez définir le statut de cette présentation"/>
  <p:tag name="MIO_USER_INPUT_LANGUAGE" val="fr-FR"/>
  <p:tag name="MIO_USER_INPUT_OPTIONS" val=" ;non-business;public;internal;confidential;strictly confidential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USER_INPUT_REQUIRED" val="Präsentationsklassifizierung;Bitte definieren Sie den Status der Präsentation"/>
  <p:tag name="MIO_USER_INPUT_LANGUAGE" val="de-DE"/>
  <p:tag name="MIO_USER_INPUT_OPTIONS" val=" ;non-business;public;internal;confidential;strictly confidential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USER_INPUT_REQUIRED" val="Status of presentation;Please define the status of this presentation"/>
  <p:tag name="MIO_USER_INPUT_LANGUAGE" val="en-GB"/>
  <p:tag name="MIO_USER_INPUT_OPTIONS" val=" ;non-business;public;internal;confidential;strictly confidential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USER_INPUT_REQUIRED" val="Status of presentation;Please define the status of this presentation"/>
  <p:tag name="MIO_USER_INPUT_LANGUAGE" val="en-US"/>
  <p:tag name="MIO_USER_INPUT_OPTIONS" val=" ;non-business;public;internal;confidential;strictly confidential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USER_INPUT_REQUIRED" val="Statut de présentation;Veuillez définir le statut de cette présentation"/>
  <p:tag name="MIO_USER_INPUT_LANGUAGE" val="fr-FR"/>
  <p:tag name="MIO_USER_INPUT_OPTIONS" val=" ;non-business;public;internal;confidential;strictly confidential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USER_INPUT_REQUIRED" val="Präsentationsklassifizierung;Bitte definieren Sie den Status der Präsentation"/>
  <p:tag name="MIO_USER_INPUT_LANGUAGE" val="de-DE"/>
  <p:tag name="MIO_USER_INPUT_OPTIONS" val=" ;non-business;public;internal;confidential;strictly confidential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USER_INPUT_REQUIRED" val="Status of presentation;Please define the status of this presentation"/>
  <p:tag name="MIO_USER_INPUT_LANGUAGE" val="en-GB"/>
  <p:tag name="MIO_USER_INPUT_OPTIONS" val=" ;non-business;public;internal;confidential;strictly confidential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USER_INPUT_REQUIRED" val="Status of presentation;Please define the status of this presentation"/>
  <p:tag name="MIO_USER_INPUT_LANGUAGE" val="en-US"/>
  <p:tag name="MIO_USER_INPUT_OPTIONS" val=" ;non-business;public;internal;confidential;strictly confidential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USER_INPUT_REQUIRED" val="Präsentationsklassifizierung;Bitte definieren Sie den Status der Präsentation"/>
  <p:tag name="MIO_USER_INPUT_LANGUAGE" val="de-DE"/>
  <p:tag name="MIO_USER_INPUT_OPTIONS" val=" ;non-business;public;internal;confidential;strictly confidential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USER_INPUT_REQUIRED" val="Statut de présentation;Veuillez définir le statut de cette présentation"/>
  <p:tag name="MIO_USER_INPUT_LANGUAGE" val="fr-FR"/>
  <p:tag name="MIO_USER_INPUT_OPTIONS" val=" ;non-business;public;internal;confidential;strictly confidential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EKGUID" val="514cfa3d-7061-451b-b8ff-84860220c621"/>
  <p:tag name="MIO_GUID" val="13b1c40c-a403-45c3-b169-2088848f1495"/>
  <p:tag name="MIO_UPDATE" val="True"/>
  <p:tag name="MIO_VERSION" val="14.11.2019 08:52:43"/>
  <p:tag name="MIO_DBID" val="f82eaaf5-fd6f-4346-8f34-fcc6f0abd8e4"/>
  <p:tag name="MIO_LASTDOWNLOADED" val="17.01.2020 16:23:07"/>
  <p:tag name="MIO_OBJECTNAME" val="team"/>
  <p:tag name="MIO_LASTEDITORNAME" val="Lars Karsten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EKGUID" val="382c1935-7a46-4ba6-ba88-a19eb241a6b9"/>
  <p:tag name="MIO_GUID" val="259dc387-a225-4c6d-b86e-96905361bdd7"/>
  <p:tag name="MIO_UPDATE" val="True"/>
  <p:tag name="MIO_VERSION" val="16.04.2020 12:14:59"/>
  <p:tag name="MIO_DBID" val="f82eaaf5-fd6f-4346-8f34-fcc6f0abd8e4"/>
  <p:tag name="MIO_LASTDOWNLOADED" val="12.05.2020 11:12:02"/>
  <p:tag name="MIO_OBJECTNAME" val="Time"/>
  <p:tag name="MIO_LASTEDITORNAME" val="Rabea Lewitz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EKGUID" val="c62425dc-7b83-4063-a6f9-cc6c14ae0509"/>
  <p:tag name="MIO_GUID" val="ea58a648-957f-426e-bd7e-2fa9999ebea9"/>
  <p:tag name="MIO_UPDATE" val="True"/>
  <p:tag name="MIO_VERSION" val="02.04.2020 12:24:44"/>
  <p:tag name="MIO_DBID" val="f82eaaf5-fd6f-4346-8f34-fcc6f0abd8e4"/>
  <p:tag name="MIO_LASTDOWNLOADED" val="12.05.2020 11:14:14"/>
  <p:tag name="MIO_OBJECTNAME" val="worldwide"/>
  <p:tag name="MIO_LASTEDITORNAME" val="Rabea Lewitz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EKGUID" val="514cfa3d-7061-451b-b8ff-84860220c621"/>
  <p:tag name="MIO_GUID" val="13b1c40c-a403-45c3-b169-2088848f1495"/>
  <p:tag name="MIO_UPDATE" val="True"/>
  <p:tag name="MIO_VERSION" val="14.11.2019 08:52:43"/>
  <p:tag name="MIO_DBID" val="f82eaaf5-fd6f-4346-8f34-fcc6f0abd8e4"/>
  <p:tag name="MIO_LASTDOWNLOADED" val="17.01.2020 16:23:07"/>
  <p:tag name="MIO_OBJECTNAME" val="team"/>
  <p:tag name="MIO_LASTEDITORNAME" val="Lars Karsten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EKGUID" val="382c1935-7a46-4ba6-ba88-a19eb241a6b9"/>
  <p:tag name="MIO_GUID" val="259dc387-a225-4c6d-b86e-96905361bdd7"/>
  <p:tag name="MIO_UPDATE" val="True"/>
  <p:tag name="MIO_VERSION" val="16.04.2020 12:14:59"/>
  <p:tag name="MIO_DBID" val="f82eaaf5-fd6f-4346-8f34-fcc6f0abd8e4"/>
  <p:tag name="MIO_LASTDOWNLOADED" val="12.05.2020 11:12:02"/>
  <p:tag name="MIO_OBJECTNAME" val="Time"/>
  <p:tag name="MIO_LASTEDITORNAME" val="Rabea Lewitz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EKGUID" val="c62425dc-7b83-4063-a6f9-cc6c14ae0509"/>
  <p:tag name="MIO_GUID" val="ea58a648-957f-426e-bd7e-2fa9999ebea9"/>
  <p:tag name="MIO_UPDATE" val="True"/>
  <p:tag name="MIO_VERSION" val="02.04.2020 12:24:44"/>
  <p:tag name="MIO_DBID" val="f82eaaf5-fd6f-4346-8f34-fcc6f0abd8e4"/>
  <p:tag name="MIO_LASTDOWNLOADED" val="12.05.2020 11:14:14"/>
  <p:tag name="MIO_OBJECTNAME" val="worldwide"/>
  <p:tag name="MIO_LASTEDITORNAME" val="Rabea Lewitz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USER_INPUT_REQUIRED" val="Status of presentation;Please define the status of this presentation"/>
  <p:tag name="MIO_USER_INPUT_LANGUAGE" val="en-GB"/>
  <p:tag name="MIO_USER_INPUT_OPTIONS" val=" ;non-business;public;internal;confidential;strictly confidential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USER_INPUT_REQUIRED" val="Statut de présentation;Veuillez définir le statut de cette présentation"/>
  <p:tag name="MIO_USER_INPUT_LANGUAGE" val="fr-FR"/>
  <p:tag name="MIO_USER_INPUT_OPTIONS" val=" ;non-business;public;internal;confidential;strictly confidential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HDS" val="True"/>
  <p:tag name="MIO_SKIPVERSION" val="01.01.0001 00:00:00"/>
  <p:tag name="MIO_EKGUID" val="5e2f8463-544a-47c7-adec-4c0a1a13b771"/>
  <p:tag name="MIO_UPDATE" val="True"/>
  <p:tag name="MIO_VERSION" val="10.08.2019 12:46:21"/>
  <p:tag name="MIO_DBID" val="f82eaaf5-fd6f-4346-8f34-fcc6f0abd8e4"/>
  <p:tag name="MIO_LASTDOWNLOADED" val="10.08.2019 14:57:56"/>
  <p:tag name="MIO_OBJECTNAME" val="umlaut master"/>
  <p:tag name="MIO_CDID" val="d03dae2f-402c-4238-be90-c85525839d39"/>
  <p:tag name="MIO_FALLBACK_LAYOUT" val="35"/>
  <p:tag name="MIO_SHOW_DATE" val="True"/>
  <p:tag name="MIO_SHOW_FOOTER" val="True"/>
  <p:tag name="MIO_SHOW_PAGENUMBER" val="True"/>
  <p:tag name="MIO_AVOID_BLANK_LAYOUT" val="True"/>
  <p:tag name="MIO_CD_LAYOUT_VALID_AREA" val="False"/>
  <p:tag name="MIO_NUMBER_OF_VALID_LAYOUTS" val="7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FALLBACK_LAYOUT" val="31"/>
  <p:tag name="MIO_SHOW_DATE" val="True"/>
  <p:tag name="MIO_SHOW_FOOTER" val="True"/>
  <p:tag name="MIO_SHOW_PAGENUMBER" val="True"/>
  <p:tag name="MIO_AVOID_BLANK_LAYOUT" val="False"/>
  <p:tag name="MIO_CD_LAYOUT_VALID_AREA" val="False"/>
  <p:tag name="MIO_NUMBER_OF_VALID_LAYOUTS" val="41"/>
  <p:tag name="MIO_HDS" val="True"/>
  <p:tag name="MIO_SKIPVERSION" val="01.01.0001 00:00:00"/>
  <p:tag name="MIO_EKGUID" val="bdce17c9-2687-4bab-9e38-6a9fb2d09da6"/>
  <p:tag name="MIO_UPDATE" val="True"/>
  <p:tag name="MIO_VERSION" val="16.07.2020 12:30:47"/>
  <p:tag name="MIO_DBID" val="f82eaaf5-fd6f-4346-8f34-fcc6f0abd8e4"/>
  <p:tag name="MIO_LASTDOWNLOADED" val="18.07.2020 14:31:30"/>
  <p:tag name="MIO_OBJECTNAME" val="umlaut master"/>
  <p:tag name="MIO_CDID" val="d03dae2f-402c-4238-be90-c85525839d39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USER_INPUT_REQUIRED" val="Präsentationsklassifizierung;Bitte definieren Sie den Status der Präsentation"/>
  <p:tag name="MIO_USER_INPUT_LANGUAGE" val="de-DE"/>
  <p:tag name="MIO_USER_INPUT_OPTIONS" val=" ;non-business;public;internal;confidential;strictly confidential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USER_INPUT_REQUIRED" val="Status of presentation;Please define the status of this presentation"/>
  <p:tag name="MIO_USER_INPUT_LANGUAGE" val="en-GB"/>
  <p:tag name="MIO_USER_INPUT_OPTIONS" val=" ;non-business;public;internal;confidential;strictly confidential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USER_INPUT_REQUIRED" val="Statut de présentation;Veuillez définir le statut de cette présentation"/>
  <p:tag name="MIO_USER_INPUT_LANGUAGE" val="fr-FR"/>
  <p:tag name="MIO_USER_INPUT_OPTIONS" val=" ;non-business;public;internal;confidential;strictly confidential"/>
</p:tagLst>
</file>

<file path=ppt/theme/theme1.xml><?xml version="1.0" encoding="utf-8"?>
<a:theme xmlns:a="http://schemas.openxmlformats.org/drawingml/2006/main" name="umlaut">
  <a:themeElements>
    <a:clrScheme name="My theme 4">
      <a:dk1>
        <a:sysClr val="windowText" lastClr="000000"/>
      </a:dk1>
      <a:lt1>
        <a:sysClr val="window" lastClr="FFFFFF"/>
      </a:lt1>
      <a:dk2>
        <a:srgbClr val="632E62"/>
      </a:dk2>
      <a:lt2>
        <a:srgbClr val="EAE5EB"/>
      </a:lt2>
      <a:accent1>
        <a:srgbClr val="F6F0FE"/>
      </a:accent1>
      <a:accent2>
        <a:srgbClr val="012A4A"/>
      </a:accent2>
      <a:accent3>
        <a:srgbClr val="013A63"/>
      </a:accent3>
      <a:accent4>
        <a:srgbClr val="01497C"/>
      </a:accent4>
      <a:accent5>
        <a:srgbClr val="2A6F97"/>
      </a:accent5>
      <a:accent6>
        <a:srgbClr val="2C7DA0"/>
      </a:accent6>
      <a:hlink>
        <a:srgbClr val="0066FF"/>
      </a:hlink>
      <a:folHlink>
        <a:srgbClr val="666699"/>
      </a:folHlink>
    </a:clrScheme>
    <a:fontScheme name="P3">
      <a:majorFont>
        <a:latin typeface="Tilde"/>
        <a:ea typeface=""/>
        <a:cs typeface=""/>
      </a:majorFont>
      <a:minorFont>
        <a:latin typeface="Tilde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wrap="square" lIns="93600" tIns="93600" rIns="93600" bIns="93600" rtlCol="0" anchor="ctr" anchorCtr="0">
        <a:noAutofit/>
      </a:bodyPr>
      <a:lstStyle>
        <a:defPPr algn="l" defTabSz="936000">
          <a:defRPr sz="1500" dirty="0" smtClean="0"/>
        </a:defPPr>
      </a:lstStyle>
    </a:spDef>
    <a:lnDef>
      <a:spPr>
        <a:ln>
          <a:solidFill>
            <a:schemeClr val="tx1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93600" tIns="46800" rIns="93600" bIns="46800" rtlCol="0" anchor="ctr" anchorCtr="0">
        <a:noAutofit/>
      </a:bodyPr>
      <a:lstStyle>
        <a:defPPr algn="l">
          <a:buNone/>
          <a:defRPr sz="1500" dirty="0" err="1"/>
        </a:defPPr>
      </a:lstStyle>
    </a:txDef>
  </a:objectDefaults>
  <a:extraClrSchemeLst/>
  <a:custClrLst>
    <a:custClr name="black">
      <a:srgbClr val="000000"/>
    </a:custClr>
    <a:custClr name="black">
      <a:srgbClr val="000000"/>
    </a:custClr>
    <a:custClr name="black">
      <a:srgbClr val="000000"/>
    </a:custClr>
    <a:custClr name="black">
      <a:srgbClr val="000000"/>
    </a:custClr>
    <a:custClr name="1">
      <a:srgbClr val="A1C632"/>
    </a:custClr>
    <a:custClr name="2">
      <a:srgbClr val="009993"/>
    </a:custClr>
    <a:custClr name="3">
      <a:srgbClr val="352A84"/>
    </a:custClr>
    <a:custClr name="4">
      <a:srgbClr val="A42384"/>
    </a:custClr>
    <a:custClr name="5">
      <a:srgbClr val="D40115"/>
    </a:custClr>
    <a:custClr name="6">
      <a:srgbClr val="FFDC00"/>
    </a:custClr>
    <a:custClr name="black">
      <a:srgbClr val="000000"/>
    </a:custClr>
    <a:custClr name="black">
      <a:srgbClr val="000000"/>
    </a:custClr>
    <a:custClr name="black">
      <a:srgbClr val="000000"/>
    </a:custClr>
    <a:custClr name="black">
      <a:srgbClr val="000000"/>
    </a:custClr>
    <a:custClr name="7">
      <a:srgbClr val="83BE46"/>
    </a:custClr>
    <a:custClr name="8">
      <a:srgbClr val="008798"/>
    </a:custClr>
    <a:custClr name="9">
      <a:srgbClr val="572A84"/>
    </a:custClr>
    <a:custClr name="10">
      <a:srgbClr val="AD2572"/>
    </a:custClr>
    <a:custClr name="11">
      <a:srgbClr val="DA4911"/>
    </a:custClr>
    <a:custClr name="black">
      <a:srgbClr val="000000"/>
    </a:custClr>
    <a:custClr name="black">
      <a:srgbClr val="000000"/>
    </a:custClr>
    <a:custClr name="black">
      <a:srgbClr val="000000"/>
    </a:custClr>
    <a:custClr name="black">
      <a:srgbClr val="000000"/>
    </a:custClr>
    <a:custClr name="black">
      <a:srgbClr val="000000"/>
    </a:custClr>
    <a:custClr name="12">
      <a:srgbClr val="19AD6E"/>
    </a:custClr>
    <a:custClr name="13">
      <a:srgbClr val="006C9B"/>
    </a:custClr>
    <a:custClr name="14">
      <a:srgbClr val="6B2985"/>
    </a:custClr>
    <a:custClr name="15">
      <a:srgbClr val="BF2359"/>
    </a:custClr>
    <a:custClr name="16">
      <a:srgbClr val="EB7800"/>
    </a:custClr>
    <a:custClr name="black">
      <a:srgbClr val="000000"/>
    </a:custClr>
    <a:custClr name="black">
      <a:srgbClr val="000000"/>
    </a:custClr>
    <a:custClr name="black">
      <a:srgbClr val="000000"/>
    </a:custClr>
    <a:custClr name="black">
      <a:srgbClr val="000000"/>
    </a:custClr>
    <a:custClr name="black">
      <a:srgbClr val="000000"/>
    </a:custClr>
    <a:custClr name="17">
      <a:srgbClr val="00A582"/>
    </a:custClr>
    <a:custClr name="18">
      <a:srgbClr val="114E95"/>
    </a:custClr>
    <a:custClr name="19">
      <a:srgbClr val="892720"/>
    </a:custClr>
    <a:custClr name="20">
      <a:srgbClr val="CD0734"/>
    </a:custClr>
    <a:custClr name="21">
      <a:srgbClr val="FEAE00"/>
    </a:custClr>
    <a:custClr name="black">
      <a:srgbClr val="000000"/>
    </a:custClr>
  </a:custClrLst>
  <a:extLst>
    <a:ext uri="{05A4C25C-085E-4340-85A3-A5531E510DB2}">
      <thm15:themeFamily xmlns:thm15="http://schemas.microsoft.com/office/thememl/2012/main" name="Default Theme.pptx" id="{E3C0BB35-2AFF-4F11-842B-2030086433F9}" vid="{C6898279-7EDF-483E-8DAB-87A33ECA6543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DC3226977EB2D4D91D30904C184DB97" ma:contentTypeVersion="10" ma:contentTypeDescription="Create a new document." ma:contentTypeScope="" ma:versionID="4e1e0aa5cc18b8ca6075c0d966ce4be7">
  <xsd:schema xmlns:xsd="http://www.w3.org/2001/XMLSchema" xmlns:xs="http://www.w3.org/2001/XMLSchema" xmlns:p="http://schemas.microsoft.com/office/2006/metadata/properties" xmlns:ns2="349e5e7a-1447-4fd6-9c60-32bb843c9df1" xmlns:ns3="09a18c63-7a44-436d-ab2e-2404baf186fa" targetNamespace="http://schemas.microsoft.com/office/2006/metadata/properties" ma:root="true" ma:fieldsID="ca12ab178095ac6df53e9822a46df49b" ns2:_="" ns3:_="">
    <xsd:import namespace="349e5e7a-1447-4fd6-9c60-32bb843c9df1"/>
    <xsd:import namespace="09a18c63-7a44-436d-ab2e-2404baf186f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49e5e7a-1447-4fd6-9c60-32bb843c9df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9a18c63-7a44-436d-ab2e-2404baf186fa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5C1A333-38A8-4C6F-9B0B-557065D5D38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5D4B95A-E302-4CA5-9356-82AD7827954A}">
  <ds:schemaRefs>
    <ds:schemaRef ds:uri="http://purl.org/dc/elements/1.1/"/>
    <ds:schemaRef ds:uri="http://schemas.microsoft.com/office/2006/documentManagement/types"/>
    <ds:schemaRef ds:uri="http://purl.org/dc/dcmitype/"/>
    <ds:schemaRef ds:uri="http://schemas.microsoft.com/office/2006/metadata/properties"/>
    <ds:schemaRef ds:uri="http://purl.org/dc/terms/"/>
    <ds:schemaRef ds:uri="http://schemas.microsoft.com/office/infopath/2007/PartnerControls"/>
    <ds:schemaRef ds:uri="http://www.w3.org/XML/1998/namespace"/>
    <ds:schemaRef ds:uri="http://schemas.openxmlformats.org/package/2006/metadata/core-properties"/>
    <ds:schemaRef ds:uri="09a18c63-7a44-436d-ab2e-2404baf186fa"/>
    <ds:schemaRef ds:uri="349e5e7a-1447-4fd6-9c60-32bb843c9df1"/>
  </ds:schemaRefs>
</ds:datastoreItem>
</file>

<file path=customXml/itemProps3.xml><?xml version="1.0" encoding="utf-8"?>
<ds:datastoreItem xmlns:ds="http://schemas.openxmlformats.org/officeDocument/2006/customXml" ds:itemID="{62F3D86E-7701-4A10-ABD8-AFF17968E23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49e5e7a-1447-4fd6-9c60-32bb843c9df1"/>
    <ds:schemaRef ds:uri="09a18c63-7a44-436d-ab2e-2404baf186f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10197</TotalTime>
  <Words>1441</Words>
  <Application>Microsoft Office PowerPoint</Application>
  <PresentationFormat>Custom</PresentationFormat>
  <Paragraphs>441</Paragraphs>
  <Slides>40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53" baseType="lpstr">
      <vt:lpstr>Arial</vt:lpstr>
      <vt:lpstr>Calibri</vt:lpstr>
      <vt:lpstr>Forte Forward</vt:lpstr>
      <vt:lpstr>Montserrat</vt:lpstr>
      <vt:lpstr>Montserrat ExtraBold</vt:lpstr>
      <vt:lpstr>Segoe UI Black</vt:lpstr>
      <vt:lpstr>Tilde</vt:lpstr>
      <vt:lpstr>Tilde Black</vt:lpstr>
      <vt:lpstr>Tilde Light</vt:lpstr>
      <vt:lpstr>Tw Cen MT Condensed Extra Bold</vt:lpstr>
      <vt:lpstr>Umlaut Black</vt:lpstr>
      <vt:lpstr>Wingdings</vt:lpstr>
      <vt:lpstr>umlaut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umlaut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EWIS capabilities</dc:title>
  <dc:creator>Keremane, Sharath</dc:creator>
  <cp:lastModifiedBy>Sandeep Rao</cp:lastModifiedBy>
  <cp:revision>454</cp:revision>
  <dcterms:created xsi:type="dcterms:W3CDTF">2020-12-04T06:19:29Z</dcterms:created>
  <dcterms:modified xsi:type="dcterms:W3CDTF">2024-05-23T06:15:40Z</dcterms:modified>
  <cp:contentStatus>draft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0x0101002DC3226977EB2D4D91D30904C184DB97</vt:lpwstr>
  </property>
</Properties>
</file>